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69" r:id="rId4"/>
    <p:sldId id="270" r:id="rId5"/>
    <p:sldId id="272" r:id="rId6"/>
    <p:sldId id="273" r:id="rId7"/>
    <p:sldId id="275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Twinkl" panose="02000000000000000000" pitchFamily="2" charset="77"/>
      <p:regular r:id="rId15"/>
      <p:bold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1800" y="1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01/12/2023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01/12/2023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972682"/>
            <a:ext cx="7632700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3600" dirty="0"/>
              <a:t>Silent night, holy night</a:t>
            </a:r>
          </a:p>
          <a:p>
            <a:pPr algn="ctr"/>
            <a:r>
              <a:rPr lang="en-GB" sz="3600" dirty="0"/>
              <a:t>All is calm, all is bright</a:t>
            </a:r>
          </a:p>
          <a:p>
            <a:pPr algn="ctr"/>
            <a:r>
              <a:rPr lang="en-GB" sz="3600" dirty="0"/>
              <a:t>Round yon Virgin mother and child</a:t>
            </a:r>
          </a:p>
          <a:p>
            <a:pPr algn="ctr"/>
            <a:r>
              <a:rPr lang="en-GB" sz="3600" dirty="0"/>
              <a:t>Holy infant so tender and mild</a:t>
            </a:r>
          </a:p>
          <a:p>
            <a:pPr algn="ctr"/>
            <a:endParaRPr lang="en-GB" sz="3600" dirty="0"/>
          </a:p>
        </p:txBody>
      </p:sp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64F7B9E5-21F3-4EFA-8D79-ADEAA16C19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77"/>
          <a:stretch/>
        </p:blipFill>
        <p:spPr>
          <a:xfrm>
            <a:off x="3404854" y="5484347"/>
            <a:ext cx="2334292" cy="137365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888116A-8A2E-4F95-AB67-5BFDB9B945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241" b="2618"/>
          <a:stretch/>
        </p:blipFill>
        <p:spPr>
          <a:xfrm>
            <a:off x="8142147" y="2895601"/>
            <a:ext cx="1001853" cy="3962399"/>
          </a:xfrm>
          <a:prstGeom prst="rect">
            <a:avLst/>
          </a:prstGeom>
        </p:spPr>
      </p:pic>
      <p:pic>
        <p:nvPicPr>
          <p:cNvPr id="9" name="Picture 8" descr="A person wearing a garment&#10;&#10;Description automatically generated with low confidence">
            <a:extLst>
              <a:ext uri="{FF2B5EF4-FFF2-40B4-BE49-F238E27FC236}">
                <a16:creationId xmlns:a16="http://schemas.microsoft.com/office/drawing/2014/main" id="{F5693C93-83B3-4246-B860-4D56A25BC8C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78" b="2492"/>
          <a:stretch/>
        </p:blipFill>
        <p:spPr>
          <a:xfrm>
            <a:off x="-1" y="2688747"/>
            <a:ext cx="1104059" cy="4169253"/>
          </a:xfrm>
          <a:prstGeom prst="rect">
            <a:avLst/>
          </a:prstGeom>
        </p:spPr>
      </p:pic>
      <p:pic>
        <p:nvPicPr>
          <p:cNvPr id="14" name="Picture 13" descr="A gold star with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59722842-8CDF-4394-A25E-3EB717B7BB3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/>
        </p:blipFill>
        <p:spPr>
          <a:xfrm>
            <a:off x="4176220" y="549275"/>
            <a:ext cx="805449" cy="854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2889961"/>
            <a:ext cx="7632700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3600" dirty="0"/>
              <a:t>Sleep in heavenly peace</a:t>
            </a:r>
          </a:p>
          <a:p>
            <a:pPr algn="ctr"/>
            <a:r>
              <a:rPr lang="en-GB" sz="3600" dirty="0"/>
              <a:t>Sleep in heavenly peace</a:t>
            </a:r>
          </a:p>
        </p:txBody>
      </p:sp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64F7B9E5-21F3-4EFA-8D79-ADEAA16C19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77"/>
          <a:stretch/>
        </p:blipFill>
        <p:spPr>
          <a:xfrm>
            <a:off x="3404854" y="5484347"/>
            <a:ext cx="2334292" cy="137365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888116A-8A2E-4F95-AB67-5BFDB9B945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241" b="2618"/>
          <a:stretch/>
        </p:blipFill>
        <p:spPr>
          <a:xfrm>
            <a:off x="8142147" y="2895601"/>
            <a:ext cx="1001853" cy="3962399"/>
          </a:xfrm>
          <a:prstGeom prst="rect">
            <a:avLst/>
          </a:prstGeom>
        </p:spPr>
      </p:pic>
      <p:pic>
        <p:nvPicPr>
          <p:cNvPr id="9" name="Picture 8" descr="A person wearing a garment&#10;&#10;Description automatically generated with low confidence">
            <a:extLst>
              <a:ext uri="{FF2B5EF4-FFF2-40B4-BE49-F238E27FC236}">
                <a16:creationId xmlns:a16="http://schemas.microsoft.com/office/drawing/2014/main" id="{F5693C93-83B3-4246-B860-4D56A25BC8C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78" b="2492"/>
          <a:stretch/>
        </p:blipFill>
        <p:spPr>
          <a:xfrm>
            <a:off x="-1" y="2688747"/>
            <a:ext cx="1104059" cy="4169253"/>
          </a:xfrm>
          <a:prstGeom prst="rect">
            <a:avLst/>
          </a:prstGeom>
        </p:spPr>
      </p:pic>
      <p:pic>
        <p:nvPicPr>
          <p:cNvPr id="14" name="Picture 13" descr="A gold star with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59722842-8CDF-4394-A25E-3EB717B7BB3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/>
        </p:blipFill>
        <p:spPr>
          <a:xfrm>
            <a:off x="4176220" y="549275"/>
            <a:ext cx="805449" cy="854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9248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2116708"/>
            <a:ext cx="7632700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3600" dirty="0"/>
              <a:t>Silent night, holy night</a:t>
            </a:r>
          </a:p>
          <a:p>
            <a:pPr algn="ctr"/>
            <a:r>
              <a:rPr lang="en-GB" sz="3600" dirty="0"/>
              <a:t>Shepherds quake at the sight</a:t>
            </a:r>
          </a:p>
          <a:p>
            <a:pPr algn="ctr"/>
            <a:r>
              <a:rPr lang="en-GB" sz="3600" dirty="0"/>
              <a:t>Glories stream from heaven afar</a:t>
            </a:r>
          </a:p>
          <a:p>
            <a:pPr algn="ctr"/>
            <a:r>
              <a:rPr lang="en-GB" sz="3600" dirty="0"/>
              <a:t>Heavenly hosts singing alleluia</a:t>
            </a:r>
          </a:p>
          <a:p>
            <a:pPr algn="ctr"/>
            <a:endParaRPr lang="en-GB" sz="3600" dirty="0"/>
          </a:p>
        </p:txBody>
      </p:sp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64F7B9E5-21F3-4EFA-8D79-ADEAA16C19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77"/>
          <a:stretch/>
        </p:blipFill>
        <p:spPr>
          <a:xfrm>
            <a:off x="3404854" y="5484347"/>
            <a:ext cx="2334292" cy="137365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888116A-8A2E-4F95-AB67-5BFDB9B945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241" b="2618"/>
          <a:stretch/>
        </p:blipFill>
        <p:spPr>
          <a:xfrm>
            <a:off x="8142147" y="2895601"/>
            <a:ext cx="1001853" cy="3962399"/>
          </a:xfrm>
          <a:prstGeom prst="rect">
            <a:avLst/>
          </a:prstGeom>
        </p:spPr>
      </p:pic>
      <p:pic>
        <p:nvPicPr>
          <p:cNvPr id="9" name="Picture 8" descr="A person wearing a garment&#10;&#10;Description automatically generated with low confidence">
            <a:extLst>
              <a:ext uri="{FF2B5EF4-FFF2-40B4-BE49-F238E27FC236}">
                <a16:creationId xmlns:a16="http://schemas.microsoft.com/office/drawing/2014/main" id="{F5693C93-83B3-4246-B860-4D56A25BC8C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78" b="2492"/>
          <a:stretch/>
        </p:blipFill>
        <p:spPr>
          <a:xfrm>
            <a:off x="-1" y="2688747"/>
            <a:ext cx="1104059" cy="4169253"/>
          </a:xfrm>
          <a:prstGeom prst="rect">
            <a:avLst/>
          </a:prstGeom>
        </p:spPr>
      </p:pic>
      <p:pic>
        <p:nvPicPr>
          <p:cNvPr id="14" name="Picture 13" descr="A gold star with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59722842-8CDF-4394-A25E-3EB717B7BB3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/>
        </p:blipFill>
        <p:spPr>
          <a:xfrm>
            <a:off x="4176220" y="549275"/>
            <a:ext cx="805449" cy="854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4412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46125" y="2751891"/>
            <a:ext cx="7632700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3600" dirty="0"/>
              <a:t>Christ, the saviour is born</a:t>
            </a:r>
          </a:p>
          <a:p>
            <a:pPr algn="ctr"/>
            <a:r>
              <a:rPr lang="en-GB" sz="3600" dirty="0"/>
              <a:t>Christ, the saviour is born</a:t>
            </a:r>
          </a:p>
        </p:txBody>
      </p:sp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64F7B9E5-21F3-4EFA-8D79-ADEAA16C19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77"/>
          <a:stretch/>
        </p:blipFill>
        <p:spPr>
          <a:xfrm>
            <a:off x="3404854" y="5484347"/>
            <a:ext cx="2334292" cy="137365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888116A-8A2E-4F95-AB67-5BFDB9B945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241" b="2618"/>
          <a:stretch/>
        </p:blipFill>
        <p:spPr>
          <a:xfrm>
            <a:off x="8142147" y="2895601"/>
            <a:ext cx="1001853" cy="3962399"/>
          </a:xfrm>
          <a:prstGeom prst="rect">
            <a:avLst/>
          </a:prstGeom>
        </p:spPr>
      </p:pic>
      <p:pic>
        <p:nvPicPr>
          <p:cNvPr id="9" name="Picture 8" descr="A person wearing a garment&#10;&#10;Description automatically generated with low confidence">
            <a:extLst>
              <a:ext uri="{FF2B5EF4-FFF2-40B4-BE49-F238E27FC236}">
                <a16:creationId xmlns:a16="http://schemas.microsoft.com/office/drawing/2014/main" id="{F5693C93-83B3-4246-B860-4D56A25BC8C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78" b="2492"/>
          <a:stretch/>
        </p:blipFill>
        <p:spPr>
          <a:xfrm>
            <a:off x="-1" y="2688747"/>
            <a:ext cx="1104059" cy="4169253"/>
          </a:xfrm>
          <a:prstGeom prst="rect">
            <a:avLst/>
          </a:prstGeom>
        </p:spPr>
      </p:pic>
      <p:pic>
        <p:nvPicPr>
          <p:cNvPr id="14" name="Picture 13" descr="A gold star with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59722842-8CDF-4394-A25E-3EB717B7BB3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/>
        </p:blipFill>
        <p:spPr>
          <a:xfrm>
            <a:off x="4176220" y="549275"/>
            <a:ext cx="805449" cy="854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0495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2106811"/>
            <a:ext cx="7632700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3600" dirty="0"/>
              <a:t>Silent night, holy night</a:t>
            </a:r>
          </a:p>
          <a:p>
            <a:pPr algn="ctr"/>
            <a:r>
              <a:rPr lang="en-GB" sz="3600" dirty="0"/>
              <a:t>Son of God, love’s pure light</a:t>
            </a:r>
          </a:p>
          <a:p>
            <a:pPr algn="ctr"/>
            <a:r>
              <a:rPr lang="en-GB" sz="3600" dirty="0"/>
              <a:t>Radiant beams from thy holy face</a:t>
            </a:r>
          </a:p>
          <a:p>
            <a:pPr algn="ctr"/>
            <a:r>
              <a:rPr lang="en-GB" sz="3600" dirty="0"/>
              <a:t>With the dawn of redeeming grace</a:t>
            </a:r>
          </a:p>
          <a:p>
            <a:pPr algn="ctr"/>
            <a:endParaRPr lang="en-GB" sz="3600" dirty="0"/>
          </a:p>
        </p:txBody>
      </p:sp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64F7B9E5-21F3-4EFA-8D79-ADEAA16C19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77"/>
          <a:stretch/>
        </p:blipFill>
        <p:spPr>
          <a:xfrm>
            <a:off x="3404854" y="5484347"/>
            <a:ext cx="2334292" cy="137365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888116A-8A2E-4F95-AB67-5BFDB9B945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241" b="2618"/>
          <a:stretch/>
        </p:blipFill>
        <p:spPr>
          <a:xfrm>
            <a:off x="8142147" y="2895601"/>
            <a:ext cx="1001853" cy="3962399"/>
          </a:xfrm>
          <a:prstGeom prst="rect">
            <a:avLst/>
          </a:prstGeom>
        </p:spPr>
      </p:pic>
      <p:pic>
        <p:nvPicPr>
          <p:cNvPr id="9" name="Picture 8" descr="A person wearing a garment&#10;&#10;Description automatically generated with low confidence">
            <a:extLst>
              <a:ext uri="{FF2B5EF4-FFF2-40B4-BE49-F238E27FC236}">
                <a16:creationId xmlns:a16="http://schemas.microsoft.com/office/drawing/2014/main" id="{F5693C93-83B3-4246-B860-4D56A25BC8C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78" b="2492"/>
          <a:stretch/>
        </p:blipFill>
        <p:spPr>
          <a:xfrm>
            <a:off x="-1" y="2688747"/>
            <a:ext cx="1104059" cy="4169253"/>
          </a:xfrm>
          <a:prstGeom prst="rect">
            <a:avLst/>
          </a:prstGeom>
        </p:spPr>
      </p:pic>
      <p:pic>
        <p:nvPicPr>
          <p:cNvPr id="14" name="Picture 13" descr="A gold star with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59722842-8CDF-4394-A25E-3EB717B7BB3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/>
        </p:blipFill>
        <p:spPr>
          <a:xfrm>
            <a:off x="4176220" y="549275"/>
            <a:ext cx="805449" cy="854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4097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2875002"/>
            <a:ext cx="7632700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3600" dirty="0"/>
              <a:t>Jesus, Lord, at thy birth</a:t>
            </a:r>
          </a:p>
          <a:p>
            <a:pPr algn="ctr"/>
            <a:r>
              <a:rPr lang="en-GB" sz="3600" dirty="0"/>
              <a:t>Jesus, Lord, at thy birth</a:t>
            </a:r>
          </a:p>
        </p:txBody>
      </p:sp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64F7B9E5-21F3-4EFA-8D79-ADEAA16C19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77"/>
          <a:stretch/>
        </p:blipFill>
        <p:spPr>
          <a:xfrm>
            <a:off x="3404854" y="5484347"/>
            <a:ext cx="2334292" cy="137365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888116A-8A2E-4F95-AB67-5BFDB9B945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241" b="2618"/>
          <a:stretch/>
        </p:blipFill>
        <p:spPr>
          <a:xfrm>
            <a:off x="8142147" y="2895601"/>
            <a:ext cx="1001853" cy="3962399"/>
          </a:xfrm>
          <a:prstGeom prst="rect">
            <a:avLst/>
          </a:prstGeom>
        </p:spPr>
      </p:pic>
      <p:pic>
        <p:nvPicPr>
          <p:cNvPr id="9" name="Picture 8" descr="A person wearing a garment&#10;&#10;Description automatically generated with low confidence">
            <a:extLst>
              <a:ext uri="{FF2B5EF4-FFF2-40B4-BE49-F238E27FC236}">
                <a16:creationId xmlns:a16="http://schemas.microsoft.com/office/drawing/2014/main" id="{F5693C93-83B3-4246-B860-4D56A25BC8C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78" b="2492"/>
          <a:stretch/>
        </p:blipFill>
        <p:spPr>
          <a:xfrm>
            <a:off x="-1" y="2688747"/>
            <a:ext cx="1104059" cy="4169253"/>
          </a:xfrm>
          <a:prstGeom prst="rect">
            <a:avLst/>
          </a:prstGeom>
        </p:spPr>
      </p:pic>
      <p:pic>
        <p:nvPicPr>
          <p:cNvPr id="14" name="Picture 13" descr="A gold star with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59722842-8CDF-4394-A25E-3EB717B7BB3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/>
        </p:blipFill>
        <p:spPr>
          <a:xfrm>
            <a:off x="4176220" y="549275"/>
            <a:ext cx="805449" cy="854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6461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24</TotalTime>
  <Words>101</Words>
  <Application>Microsoft Macintosh PowerPoint</Application>
  <PresentationFormat>On-screen Show (4:3)</PresentationFormat>
  <Paragraphs>18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Calibri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Holly R</dc:creator>
  <cp:lastModifiedBy>Laura Denham</cp:lastModifiedBy>
  <cp:revision>10</cp:revision>
  <dcterms:created xsi:type="dcterms:W3CDTF">2021-11-19T14:57:35Z</dcterms:created>
  <dcterms:modified xsi:type="dcterms:W3CDTF">2023-12-01T10:37:31Z</dcterms:modified>
</cp:coreProperties>
</file>