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6"/>
  </p:notesMasterIdLst>
  <p:sldIdLst>
    <p:sldId id="285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6" r:id="rId33"/>
    <p:sldId id="283" r:id="rId34"/>
    <p:sldId id="284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4DD3E9-3F34-605B-8C43-3956E7F454AC}" v="1" dt="2019-06-25T14:18:35.8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4E92F8-EF3D-A348-9106-76943C4F14D8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D6B2BF-A1E6-3346-89C7-1A3A227218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651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5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383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1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77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92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06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39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219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75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90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698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85E9C-800D-6A44-801A-0F12AF4D6D7F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C4D01-C7A7-9F4D-B32D-5637FB763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08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5.xml"/><Relationship Id="rId7" Type="http://schemas.openxmlformats.org/officeDocument/2006/relationships/slide" Target="slide2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8.xml"/><Relationship Id="rId5" Type="http://schemas.openxmlformats.org/officeDocument/2006/relationships/slide" Target="slide13.xml"/><Relationship Id="rId10" Type="http://schemas.openxmlformats.org/officeDocument/2006/relationships/slide" Target="slide31.xml"/><Relationship Id="rId4" Type="http://schemas.openxmlformats.org/officeDocument/2006/relationships/slide" Target="slide9.xml"/><Relationship Id="rId9" Type="http://schemas.openxmlformats.org/officeDocument/2006/relationships/slide" Target="slide3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hlinkClick r:id="rId2" action="ppaction://hlinksldjump"/>
          </p:cNvPr>
          <p:cNvSpPr/>
          <p:nvPr/>
        </p:nvSpPr>
        <p:spPr>
          <a:xfrm>
            <a:off x="683173" y="588579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Song 1: The Circle of Life</a:t>
            </a:r>
          </a:p>
        </p:txBody>
      </p:sp>
      <p:sp>
        <p:nvSpPr>
          <p:cNvPr id="4" name="Oval 3">
            <a:hlinkClick r:id="rId3" action="ppaction://hlinksldjump"/>
          </p:cNvPr>
          <p:cNvSpPr/>
          <p:nvPr/>
        </p:nvSpPr>
        <p:spPr>
          <a:xfrm>
            <a:off x="3200401" y="588579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Song 2: I Just Can’t Wait to be King</a:t>
            </a:r>
          </a:p>
        </p:txBody>
      </p:sp>
      <p:sp>
        <p:nvSpPr>
          <p:cNvPr id="5" name="Oval 4">
            <a:hlinkClick r:id="rId4" action="ppaction://hlinksldjump"/>
          </p:cNvPr>
          <p:cNvSpPr/>
          <p:nvPr/>
        </p:nvSpPr>
        <p:spPr>
          <a:xfrm>
            <a:off x="5717629" y="588579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Song 3: Be Prepared</a:t>
            </a:r>
          </a:p>
        </p:txBody>
      </p:sp>
      <p:sp>
        <p:nvSpPr>
          <p:cNvPr id="6" name="Oval 5">
            <a:hlinkClick r:id="rId5" action="ppaction://hlinksldjump"/>
          </p:cNvPr>
          <p:cNvSpPr/>
          <p:nvPr/>
        </p:nvSpPr>
        <p:spPr>
          <a:xfrm>
            <a:off x="8234857" y="588579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Song 4: </a:t>
            </a:r>
            <a:r>
              <a:rPr lang="en-US" err="1">
                <a:latin typeface="Comic Sans MS" charset="0"/>
                <a:ea typeface="Comic Sans MS" charset="0"/>
                <a:cs typeface="Comic Sans MS" charset="0"/>
              </a:rPr>
              <a:t>Hakuna</a:t>
            </a:r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err="1">
                <a:latin typeface="Comic Sans MS" charset="0"/>
                <a:ea typeface="Comic Sans MS" charset="0"/>
                <a:cs typeface="Comic Sans MS" charset="0"/>
              </a:rPr>
              <a:t>Matata</a:t>
            </a:r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 (Part 1)</a:t>
            </a:r>
          </a:p>
        </p:txBody>
      </p:sp>
      <p:sp>
        <p:nvSpPr>
          <p:cNvPr id="7" name="Oval 6">
            <a:hlinkClick r:id="rId6" action="ppaction://hlinksldjump"/>
          </p:cNvPr>
          <p:cNvSpPr/>
          <p:nvPr/>
        </p:nvSpPr>
        <p:spPr>
          <a:xfrm>
            <a:off x="1941787" y="2722179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Song 5: </a:t>
            </a:r>
            <a:r>
              <a:rPr lang="en-US" err="1">
                <a:latin typeface="Comic Sans MS" charset="0"/>
                <a:ea typeface="Comic Sans MS" charset="0"/>
                <a:cs typeface="Comic Sans MS" charset="0"/>
              </a:rPr>
              <a:t>Hakuna</a:t>
            </a:r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err="1">
                <a:latin typeface="Comic Sans MS" charset="0"/>
                <a:ea typeface="Comic Sans MS" charset="0"/>
                <a:cs typeface="Comic Sans MS" charset="0"/>
              </a:rPr>
              <a:t>Matata</a:t>
            </a:r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 (Part 2)</a:t>
            </a:r>
          </a:p>
        </p:txBody>
      </p:sp>
      <p:sp>
        <p:nvSpPr>
          <p:cNvPr id="8" name="Oval 7">
            <a:hlinkClick r:id="rId7" action="ppaction://hlinksldjump"/>
          </p:cNvPr>
          <p:cNvSpPr/>
          <p:nvPr/>
        </p:nvSpPr>
        <p:spPr>
          <a:xfrm>
            <a:off x="4459015" y="2722179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Song 6: Can You Feel the Love Tonight?</a:t>
            </a:r>
          </a:p>
        </p:txBody>
      </p:sp>
      <p:sp>
        <p:nvSpPr>
          <p:cNvPr id="9" name="Oval 8">
            <a:hlinkClick r:id="rId8" action="ppaction://hlinksldjump"/>
          </p:cNvPr>
          <p:cNvSpPr/>
          <p:nvPr/>
        </p:nvSpPr>
        <p:spPr>
          <a:xfrm>
            <a:off x="6976243" y="2722179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/>
                <a:ea typeface="Comic Sans MS" charset="0"/>
                <a:cs typeface="Comic Sans MS" charset="0"/>
              </a:rPr>
              <a:t>Song 7: He Lives In You</a:t>
            </a:r>
          </a:p>
        </p:txBody>
      </p:sp>
      <p:sp>
        <p:nvSpPr>
          <p:cNvPr id="10" name="Oval 9">
            <a:hlinkClick r:id="rId9" action="ppaction://hlinksldjump"/>
          </p:cNvPr>
          <p:cNvSpPr/>
          <p:nvPr/>
        </p:nvSpPr>
        <p:spPr>
          <a:xfrm>
            <a:off x="9493471" y="2722179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Song 8: Luau Hawaiian Treat</a:t>
            </a:r>
          </a:p>
        </p:txBody>
      </p:sp>
      <p:sp>
        <p:nvSpPr>
          <p:cNvPr id="11" name="Oval 10">
            <a:hlinkClick r:id="rId10" action="ppaction://hlinksldjump"/>
          </p:cNvPr>
          <p:cNvSpPr/>
          <p:nvPr/>
        </p:nvSpPr>
        <p:spPr>
          <a:xfrm>
            <a:off x="5717628" y="4598275"/>
            <a:ext cx="2112579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Comic Sans MS" charset="0"/>
                <a:ea typeface="Comic Sans MS" charset="0"/>
                <a:cs typeface="Comic Sans MS" charset="0"/>
              </a:rPr>
              <a:t>Song 9: Bows</a:t>
            </a:r>
          </a:p>
        </p:txBody>
      </p:sp>
    </p:spTree>
    <p:extLst>
      <p:ext uri="{BB962C8B-B14F-4D97-AF65-F5344CB8AC3E}">
        <p14:creationId xmlns:p14="http://schemas.microsoft.com/office/powerpoint/2010/main" val="1835531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4754" y="254833"/>
            <a:ext cx="1154242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Comic Sans MS" charset="0"/>
                <a:ea typeface="Comic Sans MS" charset="0"/>
                <a:cs typeface="Comic Sans MS" charset="0"/>
              </a:rPr>
              <a:t>Song 1: The Circle of Life</a:t>
            </a:r>
          </a:p>
          <a:p>
            <a:pPr algn="ctr"/>
            <a:endParaRPr lang="en-US" sz="3200" b="1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2000" u="sng" dirty="0">
                <a:latin typeface="Comic Sans MS" charset="0"/>
                <a:ea typeface="Comic Sans MS" charset="0"/>
                <a:cs typeface="Comic Sans MS" charset="0"/>
              </a:rPr>
              <a:t>Rafiki – Erin W: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Nan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ts-ingonya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ba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-ki-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thi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ba-ba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Si-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thi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hu ‘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ngo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-ma</a:t>
            </a: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2000" u="sng" dirty="0">
                <a:latin typeface="Comic Sans MS" charset="0"/>
                <a:ea typeface="Comic Sans MS" charset="0"/>
                <a:cs typeface="Comic Sans MS" charset="0"/>
              </a:rPr>
              <a:t>Rafiki – Erin W: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Nan-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tsi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ingonya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ba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-ki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thi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ba-bo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Si-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thi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hu ‘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ngo-nya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‘Ngo-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‘Ngo-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‘Ngo-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‘Ngo-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</a:t>
            </a:r>
          </a:p>
          <a:p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481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9764" y="614597"/>
            <a:ext cx="1154242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Ingo-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neng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we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ba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la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Ingo-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neng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we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ba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la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Ingo-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neng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we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ba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la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Ingo-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neng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we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na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ba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la (continue alongside Erin W until chorus)</a:t>
            </a: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2000" u="sng" dirty="0">
                <a:latin typeface="Comic Sans MS" charset="0"/>
                <a:ea typeface="Comic Sans MS" charset="0"/>
                <a:cs typeface="Comic Sans MS" charset="0"/>
              </a:rPr>
              <a:t>Rafiki - Erin W: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From the day we arrived on the planet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And blinking, stepped into the sun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There is more to see than can ever be seen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More to do than can ever be done.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There is far too much to take in here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More to find than can ever be found.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But the sun rolling high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Through the sapphire sky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Keeps great and small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On the endless round</a:t>
            </a:r>
          </a:p>
          <a:p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88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705" y="197208"/>
            <a:ext cx="1154242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u="sng" dirty="0">
                <a:latin typeface="Comic Sans MS" charset="0"/>
                <a:ea typeface="Comic Sans MS" charset="0"/>
                <a:cs typeface="Comic Sans MS" charset="0"/>
              </a:rPr>
              <a:t>Rafiki - Erin W: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It’s the circle of life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And it moves us all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Through despair and hope,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Through faith and love</a:t>
            </a: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‘Til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we find out place 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on the path unwinding 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In the circle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The circle of life</a:t>
            </a: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It’s the circle of life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And it moves us all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Through despair and hope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Through faith and love</a:t>
            </a:r>
          </a:p>
          <a:p>
            <a:pPr algn="ctr"/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’Til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we find our place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On the path unwinding</a:t>
            </a:r>
          </a:p>
          <a:p>
            <a:pPr algn="ctr"/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In the circle, the circle of life!</a:t>
            </a:r>
          </a:p>
        </p:txBody>
      </p:sp>
    </p:spTree>
    <p:extLst>
      <p:ext uri="{BB962C8B-B14F-4D97-AF65-F5344CB8AC3E}">
        <p14:creationId xmlns:p14="http://schemas.microsoft.com/office/powerpoint/2010/main" val="357031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4754" y="254833"/>
            <a:ext cx="1154242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Comic Sans MS" charset="0"/>
                <a:ea typeface="Comic Sans MS" charset="0"/>
                <a:cs typeface="Comic Sans MS" charset="0"/>
              </a:rPr>
              <a:t>Song 2: I Just Can’t Wait to be King</a:t>
            </a:r>
          </a:p>
          <a:p>
            <a:pPr algn="ctr"/>
            <a:endParaRPr lang="en-US" sz="3200" b="1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I’m </a:t>
            </a:r>
            <a:r>
              <a:rPr lang="en-GB" sz="2000" err="1">
                <a:latin typeface="Comic Sans MS" charset="0"/>
                <a:ea typeface="Comic Sans MS" charset="0"/>
                <a:cs typeface="Comic Sans MS" charset="0"/>
              </a:rPr>
              <a:t>gonna</a:t>
            </a:r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 be a mighty king so enemies beware!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Zazu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I’ve never seen a king of beasts with quite so little hair!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Young </a:t>
            </a:r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Nala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He’s </a:t>
            </a:r>
            <a:r>
              <a:rPr lang="en-GB" sz="2000" err="1">
                <a:latin typeface="Comic Sans MS" charset="0"/>
                <a:ea typeface="Comic Sans MS" charset="0"/>
                <a:cs typeface="Comic Sans MS" charset="0"/>
              </a:rPr>
              <a:t>gonna</a:t>
            </a:r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 be the main event, like no king was before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I’m brushing up on looking down.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I’m working on my roar!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Zazu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Thus far a rather uninspiring thing.</a:t>
            </a:r>
          </a:p>
          <a:p>
            <a:endParaRPr lang="en-US" sz="200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361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4656" y="269823"/>
            <a:ext cx="11182662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Simba and 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Oh I just can’t wait to be king!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No one saying do this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Nala: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No one saying be there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No one saying stop that!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Nala: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No one saying see here!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Zazu: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Now see here!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Free to run around all day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Free to do it all my way!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692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4656" y="1499017"/>
            <a:ext cx="111826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Everybody look left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Nala: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Everybody look right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Everywhere you look I’m 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Standing in the spotlight!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Zazu: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Not yet!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011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0705" y="472049"/>
            <a:ext cx="1118266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Let every creature go for broke and sing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Let’s hear it in the herd and on the wing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It’s </a:t>
            </a:r>
            <a:r>
              <a:rPr lang="en-GB" dirty="0" err="1">
                <a:latin typeface="Comic Sans MS" charset="0"/>
                <a:ea typeface="Comic Sans MS" charset="0"/>
                <a:cs typeface="Comic Sans MS" charset="0"/>
              </a:rPr>
              <a:t>gonna</a:t>
            </a:r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 be King Simba’s finest fling!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Oh I just can’t wait to be King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Oh he just can’t wait to be King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Young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Oh I just can’t wait – (hold)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Just can’t wait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All: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to be king!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82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705" y="389744"/>
            <a:ext cx="11542426" cy="58785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>
                <a:latin typeface="Comic Sans MS"/>
                <a:ea typeface="Comic Sans MS" charset="0"/>
                <a:cs typeface="Comic Sans MS" charset="0"/>
              </a:rPr>
              <a:t>Song 3: Be Prepared</a:t>
            </a:r>
          </a:p>
          <a:p>
            <a:pPr algn="ctr"/>
            <a:endParaRPr lang="en-US" sz="3200" b="1" dirty="0">
              <a:latin typeface="Comic Sans MS"/>
            </a:endParaRPr>
          </a:p>
          <a:p>
            <a:pPr algn="ctr"/>
            <a:r>
              <a:rPr lang="en-US" sz="2000" b="1" u="sng" dirty="0">
                <a:latin typeface="Comic Sans MS"/>
              </a:rPr>
              <a:t>Scar:</a:t>
            </a:r>
            <a:endParaRPr lang="en-GB" sz="1200" u="sng" dirty="0"/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I never thought hyenas essential;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You’re crude and unspeakably plain.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But maybe you’ve a glimmer of potential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if allied with my vision and brain.</a:t>
            </a:r>
          </a:p>
          <a:p>
            <a:pPr algn="ctr"/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I know that your powers of retention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Are as wet as a warthog’s backside.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But thick as you are, pay attention!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My words are a matter of pride.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It’s clear from your vacant expressions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The lights are not all on upstairs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But we’re talking Kings and successions;</a:t>
            </a:r>
          </a:p>
          <a:p>
            <a:pPr algn="ctr"/>
            <a:r>
              <a:rPr lang="en-GB" sz="2000" dirty="0">
                <a:latin typeface="Comic Sans MS"/>
                <a:ea typeface="Comic Sans MS" charset="0"/>
                <a:cs typeface="Comic Sans MS" charset="0"/>
              </a:rPr>
              <a:t>Even you can’t be caught unawares!</a:t>
            </a: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963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584617"/>
            <a:ext cx="1118266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Let’s prepare for the chance of a lifetime,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Be prepared for sensational news.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 shining new era is tiptoeing nearer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Hyenas: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And where do we feature?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Scar: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Just listen to teacher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Scar: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I know it sounds sordid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But you’ll be rewarded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When at last I am given my dues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And in justice deliciously squared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Be prepared!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879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584617"/>
            <a:ext cx="1118266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Banzai: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000" i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(confused)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What are we preparing for?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Scar: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For the death of the king!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Banzai: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Is he sick?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Scar: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No, fool! We’re going to kill him. And Simba too.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000" b="1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Shenzi</a:t>
            </a:r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Great idea! Who needs a king?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Hyenas: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000" i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(chanting)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No king, no king! La </a:t>
            </a:r>
            <a:r>
              <a:rPr lang="en-GB" sz="2000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la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la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la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la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la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!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Scar: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Idiots! I will be king! Stick with me and you’ll never go hungry again!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Banzai and </a:t>
            </a:r>
            <a:r>
              <a:rPr lang="en-GB" sz="2000" b="1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Shenzi</a:t>
            </a:r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Long live the king!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Hyenas:</a:t>
            </a:r>
            <a:r>
              <a:rPr lang="en-GB" sz="20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Long live the king!</a:t>
            </a:r>
          </a:p>
          <a:p>
            <a:pPr algn="ctr"/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1765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584617"/>
            <a:ext cx="1118266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So prepare for the coup of the century,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Be prepared for the murkiest scam,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Meticulous planning, tenacity spanning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Decades of suppression is why there’s no question.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He’s king undisputed, respected, saluted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Scar: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And seen for the wonder I am!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Yes, our teeth and ambitions are bared.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Be prepared!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Scar: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Yes, our teeth and ambitions are bared.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Be prepared!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34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705" y="389744"/>
            <a:ext cx="11542426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Comic Sans MS" charset="0"/>
                <a:ea typeface="Comic Sans MS" charset="0"/>
                <a:cs typeface="Comic Sans MS" charset="0"/>
              </a:rPr>
              <a:t>Song 4: Hakuna Matata (Part 1)</a:t>
            </a:r>
          </a:p>
          <a:p>
            <a:pPr algn="ctr"/>
            <a:endParaRPr lang="en-US" sz="3200" b="1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Timon: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matata,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What a wonderful phrase!</a:t>
            </a:r>
          </a:p>
          <a:p>
            <a:pPr algn="ctr"/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Pumbaa: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matata,</a:t>
            </a:r>
          </a:p>
          <a:p>
            <a:pPr algn="ctr"/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Ain’t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no passing craze!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Timon: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It means no worries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For the rest of your days.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It’s our problem-free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Philosophy: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783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584617"/>
            <a:ext cx="1118266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Young Simba: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Hakuna matata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Pumbaa: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Yeah. It’s our motto!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Young Simba: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What’s a motto?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Timon: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Nothin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’! What’s-a-motto with you?!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Pumbaa: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Hakuna matata: These two words will solve all your problems.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Timon: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That’s right. Take Pumbaa here …</a:t>
            </a:r>
          </a:p>
          <a:p>
            <a:pPr algn="ctr"/>
            <a:endParaRPr lang="en-GB" sz="24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4345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138301"/>
            <a:ext cx="11182662" cy="701730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u="sng" dirty="0">
                <a:latin typeface="Comic Sans MS"/>
                <a:ea typeface="Comic Sans MS" charset="0"/>
                <a:cs typeface="Comic Sans MS" charset="0"/>
              </a:rPr>
              <a:t>Timon: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Why, when he was a young warthog.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/>
                <a:ea typeface="Comic Sans MS" charset="0"/>
                <a:cs typeface="Comic Sans MS" charset="0"/>
              </a:rPr>
              <a:t>Pumbaa (operatically):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When I was a young warthog!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/>
                <a:ea typeface="Comic Sans MS" charset="0"/>
                <a:cs typeface="Comic Sans MS" charset="0"/>
              </a:rPr>
              <a:t>Timon: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Very nice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/>
                <a:ea typeface="Comic Sans MS" charset="0"/>
                <a:cs typeface="Comic Sans MS" charset="0"/>
              </a:rPr>
              <a:t>Pumba: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Thanks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/>
                <a:ea typeface="Comic Sans MS" charset="0"/>
                <a:cs typeface="Comic Sans MS" charset="0"/>
              </a:rPr>
              <a:t>Timon: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He found his aroma lacked a certain appeal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He could clear the Savanna after every meal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/>
                <a:ea typeface="Comic Sans MS" charset="0"/>
                <a:cs typeface="Comic Sans MS" charset="0"/>
              </a:rPr>
              <a:t>Pumba:</a:t>
            </a:r>
          </a:p>
          <a:p>
            <a:pPr algn="ctr"/>
            <a:r>
              <a:rPr lang="en-GB" dirty="0">
                <a:latin typeface="Comic Sans MS"/>
                <a:ea typeface="Comic Sans MS" charset="0"/>
                <a:cs typeface="Comic Sans MS" charset="0"/>
              </a:rPr>
              <a:t>I’m a sensitive soul,</a:t>
            </a:r>
            <a:endParaRPr lang="en-GB" dirty="0"/>
          </a:p>
          <a:p>
            <a:pPr algn="ctr"/>
            <a:r>
              <a:rPr lang="en-GB" dirty="0">
                <a:latin typeface="Comic Sans MS"/>
                <a:ea typeface="Comic Sans MS" charset="0"/>
                <a:cs typeface="Comic Sans MS" charset="0"/>
              </a:rPr>
              <a:t>Though I seem thick-skinned.</a:t>
            </a:r>
          </a:p>
          <a:p>
            <a:pPr algn="ctr"/>
            <a:endParaRPr lang="en-GB" dirty="0">
              <a:latin typeface="Comic Sans MS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/>
                <a:ea typeface="Comic Sans MS" charset="0"/>
                <a:cs typeface="Comic Sans MS" charset="0"/>
              </a:rPr>
              <a:t>And it hurt, that his friends never stood down wind!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And oh the shame!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756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314794"/>
            <a:ext cx="11182662" cy="701730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u="sng" err="1">
                <a:latin typeface="Comic Sans MS"/>
                <a:ea typeface="Comic Sans MS" charset="0"/>
                <a:cs typeface="Comic Sans MS" charset="0"/>
              </a:rPr>
              <a:t>Timon</a:t>
            </a:r>
            <a:r>
              <a:rPr lang="en-GB" u="sng">
                <a:latin typeface="Comic Sans MS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He was ashamed!</a:t>
            </a:r>
          </a:p>
          <a:p>
            <a:pPr algn="ctr"/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>
                <a:latin typeface="Comic Sans MS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>
                <a:latin typeface="Comic Sans MS"/>
                <a:ea typeface="Comic Sans MS" charset="0"/>
                <a:cs typeface="Comic Sans MS" charset="0"/>
              </a:rPr>
              <a:t>Thought of </a:t>
            </a:r>
            <a:r>
              <a:rPr lang="en-GB" err="1">
                <a:latin typeface="Comic Sans MS"/>
                <a:ea typeface="Comic Sans MS" charset="0"/>
                <a:cs typeface="Comic Sans MS" charset="0"/>
              </a:rPr>
              <a:t>changin</a:t>
            </a:r>
            <a:r>
              <a:rPr lang="en-GB">
                <a:latin typeface="Comic Sans MS"/>
                <a:ea typeface="Comic Sans MS" charset="0"/>
                <a:cs typeface="Comic Sans MS" charset="0"/>
              </a:rPr>
              <a:t>’ his name!</a:t>
            </a:r>
          </a:p>
          <a:p>
            <a:pPr algn="ctr"/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err="1">
                <a:latin typeface="Comic Sans MS"/>
                <a:ea typeface="Comic Sans MS" charset="0"/>
                <a:cs typeface="Comic Sans MS" charset="0"/>
              </a:rPr>
              <a:t>Timon</a:t>
            </a:r>
            <a:r>
              <a:rPr lang="en-GB" u="sng">
                <a:latin typeface="Comic Sans MS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Oh what’s in a name!</a:t>
            </a:r>
          </a:p>
          <a:p>
            <a:pPr algn="ctr"/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>
                <a:latin typeface="Comic Sans MS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>
                <a:latin typeface="Comic Sans MS"/>
                <a:ea typeface="Comic Sans MS" charset="0"/>
                <a:cs typeface="Comic Sans MS" charset="0"/>
              </a:rPr>
              <a:t>And he got down-hearted</a:t>
            </a:r>
          </a:p>
          <a:p>
            <a:pPr algn="ctr"/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err="1">
                <a:latin typeface="Comic Sans MS"/>
                <a:ea typeface="Comic Sans MS" charset="0"/>
                <a:cs typeface="Comic Sans MS" charset="0"/>
              </a:rPr>
              <a:t>Timon</a:t>
            </a:r>
            <a:r>
              <a:rPr lang="en-GB" u="sng">
                <a:latin typeface="Comic Sans MS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How did you feel?</a:t>
            </a:r>
          </a:p>
          <a:p>
            <a:pPr algn="ctr"/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err="1">
                <a:latin typeface="Comic Sans MS"/>
                <a:ea typeface="Comic Sans MS" charset="0"/>
                <a:cs typeface="Comic Sans MS" charset="0"/>
              </a:rPr>
              <a:t>Pumbaa</a:t>
            </a:r>
            <a:r>
              <a:rPr lang="en-GB" u="sng">
                <a:latin typeface="Comic Sans MS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Every time that I –</a:t>
            </a:r>
          </a:p>
          <a:p>
            <a:pPr algn="ctr"/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err="1">
                <a:latin typeface="Comic Sans MS"/>
                <a:ea typeface="Comic Sans MS" charset="0"/>
                <a:cs typeface="Comic Sans MS" charset="0"/>
              </a:rPr>
              <a:t>Timon</a:t>
            </a:r>
            <a:r>
              <a:rPr lang="en-GB" u="sng">
                <a:latin typeface="Comic Sans MS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err="1">
                <a:latin typeface="Comic Sans MS"/>
                <a:ea typeface="Comic Sans MS" charset="0"/>
                <a:cs typeface="Comic Sans MS" charset="0"/>
              </a:rPr>
              <a:t>Pumbaa</a:t>
            </a:r>
            <a:r>
              <a:rPr lang="en-GB">
                <a:latin typeface="Comic Sans MS"/>
                <a:ea typeface="Comic Sans MS" charset="0"/>
                <a:cs typeface="Comic Sans MS" charset="0"/>
              </a:rPr>
              <a:t>, not in front of the parents</a:t>
            </a:r>
          </a:p>
          <a:p>
            <a:pPr algn="ctr"/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err="1">
                <a:latin typeface="Comic Sans MS"/>
                <a:ea typeface="Comic Sans MS" charset="0"/>
                <a:cs typeface="Comic Sans MS" charset="0"/>
              </a:rPr>
              <a:t>Pumbaa</a:t>
            </a:r>
            <a:r>
              <a:rPr lang="en-GB" u="sng">
                <a:latin typeface="Comic Sans MS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Oh. Sorry.</a:t>
            </a:r>
          </a:p>
          <a:p>
            <a:pPr algn="ctr"/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2128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1599309"/>
            <a:ext cx="1118266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What a wonderful phrase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Hakuna matata </a:t>
            </a:r>
            <a:r>
              <a:rPr lang="en-GB" sz="2400" dirty="0" err="1">
                <a:latin typeface="Comic Sans MS" charset="0"/>
                <a:ea typeface="Comic Sans MS" charset="0"/>
                <a:cs typeface="Comic Sans MS" charset="0"/>
              </a:rPr>
              <a:t>ain’t</a:t>
            </a:r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 no passing craze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It means no worries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For the rest of your days!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It’s our problem free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Philosophy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Hakuna matata!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7096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182" y="502312"/>
            <a:ext cx="1154242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Comic Sans MS" charset="0"/>
                <a:ea typeface="Comic Sans MS" charset="0"/>
                <a:cs typeface="Comic Sans MS" charset="0"/>
              </a:rPr>
              <a:t>Song 5: Hakuna Matata (Part 2)</a:t>
            </a:r>
          </a:p>
          <a:p>
            <a:pPr algn="ctr"/>
            <a:endParaRPr lang="en-US" sz="3200" b="1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Timon and Pumbaa: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All: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  <a:r>
              <a:rPr lang="en-GB" sz="2000" dirty="0">
                <a:effectLst/>
                <a:latin typeface="Comic Sans MS" charset="0"/>
                <a:ea typeface="Comic Sans MS" charset="0"/>
                <a:cs typeface="Comic Sans MS" charset="0"/>
              </a:rPr>
              <a:t> 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Hakuna</a:t>
            </a:r>
          </a:p>
          <a:p>
            <a:pPr algn="ctr"/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Simba: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It means no worries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For the rest of your days!</a:t>
            </a:r>
          </a:p>
          <a:p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83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83240" y="3007831"/>
            <a:ext cx="29080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charset="0"/>
                <a:ea typeface="Comic Sans MS" charset="0"/>
                <a:cs typeface="Comic Sans MS" charset="0"/>
              </a:rPr>
              <a:t>Simba:</a:t>
            </a:r>
          </a:p>
          <a:p>
            <a:pPr algn="ctr"/>
            <a:r>
              <a:rPr lang="en-GB" sz="28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8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8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800" dirty="0">
                <a:latin typeface="Comic Sans MS" charset="0"/>
                <a:ea typeface="Comic Sans MS" charset="0"/>
                <a:cs typeface="Comic Sans MS" charset="0"/>
              </a:rPr>
              <a:t>Hakuna matata</a:t>
            </a:r>
          </a:p>
          <a:p>
            <a:pPr algn="ctr"/>
            <a:r>
              <a:rPr lang="en-GB" sz="2800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endParaRPr lang="en-GB" sz="28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7195277" y="3051372"/>
            <a:ext cx="35053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r>
              <a:rPr lang="en-GB" sz="2800" dirty="0">
                <a:latin typeface="Comic Sans MS" charset="0"/>
                <a:ea typeface="Comic Sans MS" charset="0"/>
                <a:cs typeface="Comic Sans MS" charset="0"/>
              </a:rPr>
              <a:t>Hakuna matata (x8</a:t>
            </a:r>
            <a:r>
              <a:rPr lang="en-GB" sz="2800" i="1" dirty="0"/>
              <a:t>)</a:t>
            </a:r>
            <a:endParaRPr lang="en-GB" sz="2800" dirty="0"/>
          </a:p>
          <a:p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983042" y="634544"/>
            <a:ext cx="67305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charset="0"/>
                <a:ea typeface="Comic Sans MS" charset="0"/>
                <a:cs typeface="Comic Sans MS" charset="0"/>
              </a:rPr>
              <a:t>Whole school and Simba:</a:t>
            </a:r>
          </a:p>
          <a:p>
            <a:pPr algn="ctr"/>
            <a:r>
              <a:rPr lang="en-GB" sz="2800" dirty="0">
                <a:latin typeface="Comic Sans MS" charset="0"/>
                <a:ea typeface="Comic Sans MS" charset="0"/>
                <a:cs typeface="Comic Sans MS" charset="0"/>
              </a:rPr>
              <a:t>It’s our problem free</a:t>
            </a:r>
          </a:p>
          <a:p>
            <a:pPr algn="ctr"/>
            <a:r>
              <a:rPr lang="en-GB" sz="2800" dirty="0">
                <a:latin typeface="Comic Sans MS" charset="0"/>
                <a:ea typeface="Comic Sans MS" charset="0"/>
                <a:cs typeface="Comic Sans MS" charset="0"/>
              </a:rPr>
              <a:t>Philosophy: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628533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314794"/>
            <a:ext cx="1118266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Timon, Pumbaa and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We say Hakuna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We say Matata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Timon, Pumbaa and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Hakuna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Matata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Timon, Pumbaa and 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Hakuna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Matata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All: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Hakuna ma-ta … ta!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949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705" y="194872"/>
            <a:ext cx="11542426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Comic Sans MS" charset="0"/>
                <a:ea typeface="Comic Sans MS" charset="0"/>
                <a:cs typeface="Comic Sans MS" charset="0"/>
              </a:rPr>
              <a:t>Song 6: Can You Feel the Love Tonight?</a:t>
            </a:r>
          </a:p>
          <a:p>
            <a:pPr algn="ctr"/>
            <a:endParaRPr lang="en-US" sz="3200" b="1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Timon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I can see what’s happening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Pumbaa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What?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Timon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And they don’t have a clue.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Pumba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Who?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Timon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They’ll fall in love and here’s the bottom line: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Our trio’s down to two.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err="1">
                <a:latin typeface="Comic Sans MS" charset="0"/>
                <a:ea typeface="Comic Sans MS" charset="0"/>
                <a:cs typeface="Comic Sans MS" charset="0"/>
              </a:rPr>
              <a:t>Pumbaa</a:t>
            </a:r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Oh</a:t>
            </a:r>
          </a:p>
          <a:p>
            <a:endParaRPr lang="en-US" sz="200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200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9401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314794"/>
            <a:ext cx="111826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Timon: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The sweet caress of twilight;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There’s magic everywhere.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And with all this romantic atmosphere,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Disaster’s in the air.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Can you feel the love tonight?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The peace the evening brings?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The world, for once, in perfect harmony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With all its living things.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Simba: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So many things to tell her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But how to make her see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The truth about my past?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Impossible.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She’d turn away from me.</a:t>
            </a:r>
          </a:p>
          <a:p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8187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314794"/>
            <a:ext cx="111826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err="1">
                <a:latin typeface="Comic Sans MS" charset="0"/>
                <a:ea typeface="Comic Sans MS" charset="0"/>
                <a:cs typeface="Comic Sans MS" charset="0"/>
              </a:rPr>
              <a:t>Nala</a:t>
            </a:r>
            <a:r>
              <a:rPr lang="en-GB" u="sng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He’s holding back.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He’s hiding.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But what? 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I can’t decide.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Why won’t he be the king I know he is?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The king I see inside?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u="sng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Can you feel the love tonight?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The peace the evening brings?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The world, for once, in perfect harmony,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With all its living things.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Can you feel the love tonight?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You needn’t look too far.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Stealing through the night’s uncertainties,</a:t>
            </a:r>
          </a:p>
          <a:p>
            <a:pPr algn="ctr"/>
            <a:r>
              <a:rPr lang="en-GB">
                <a:latin typeface="Comic Sans MS" charset="0"/>
                <a:ea typeface="Comic Sans MS" charset="0"/>
                <a:cs typeface="Comic Sans MS" charset="0"/>
              </a:rPr>
              <a:t>Love is where we are!</a:t>
            </a:r>
          </a:p>
          <a:p>
            <a:endParaRPr lang="en-GB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720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1163880"/>
            <a:ext cx="111826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Comic Sans MS" charset="0"/>
                <a:ea typeface="Comic Sans MS" charset="0"/>
                <a:cs typeface="Comic Sans MS" charset="0"/>
              </a:rPr>
              <a:t>Timon: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And if he falls in love tonight, it can be assumed: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400" u="sng" dirty="0">
                <a:latin typeface="Comic Sans MS" charset="0"/>
                <a:ea typeface="Comic Sans MS" charset="0"/>
                <a:cs typeface="Comic Sans MS" charset="0"/>
              </a:rPr>
              <a:t>Pumbaa: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His care-free days with us are history.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400" u="sng" dirty="0">
                <a:latin typeface="Comic Sans MS" charset="0"/>
                <a:ea typeface="Comic Sans MS" charset="0"/>
                <a:cs typeface="Comic Sans MS" charset="0"/>
              </a:rPr>
              <a:t>Timon and Pumbaa: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In short our pal is doomed</a:t>
            </a:r>
          </a:p>
          <a:p>
            <a:endParaRPr lang="en-GB" sz="24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672133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705" y="75126"/>
            <a:ext cx="11542426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Comic Sans MS" charset="0"/>
                <a:ea typeface="Comic Sans MS" charset="0"/>
                <a:cs typeface="Comic Sans MS" charset="0"/>
              </a:rPr>
              <a:t>Song 7: He Lives In You</a:t>
            </a:r>
          </a:p>
          <a:p>
            <a:pPr algn="ctr"/>
            <a:endParaRPr lang="en-GB" sz="1050" u="sng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Ingo-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ma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Ne-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ngwe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‘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na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ba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la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Ingo-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nya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ma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Ne-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ngwe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‘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na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ma 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ba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la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Night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and the spirit of life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Calling</a:t>
            </a:r>
          </a:p>
          <a:p>
            <a:pPr algn="ctr"/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Oh 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oh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i-yo</a:t>
            </a:r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Ma-me-la</a:t>
            </a:r>
          </a:p>
          <a:p>
            <a:pPr algn="ctr"/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Oh 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oh</a:t>
            </a: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000" dirty="0" err="1">
                <a:latin typeface="Comic Sans MS" charset="0"/>
                <a:ea typeface="Comic Sans MS" charset="0"/>
                <a:cs typeface="Comic Sans MS" charset="0"/>
              </a:rPr>
              <a:t>i-yo</a:t>
            </a:r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8506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4669" y="282137"/>
            <a:ext cx="1118266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And a voice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With the fear of a child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Answers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Oh oh </a:t>
            </a:r>
            <a:r>
              <a:rPr lang="en-GB" dirty="0" err="1">
                <a:latin typeface="Comic Sans MS" charset="0"/>
                <a:ea typeface="Comic Sans MS" charset="0"/>
                <a:cs typeface="Comic Sans MS" charset="0"/>
              </a:rPr>
              <a:t>i-yo</a:t>
            </a:r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ai-</a:t>
            </a:r>
            <a:r>
              <a:rPr lang="en-GB" dirty="0" err="1">
                <a:latin typeface="Comic Sans MS" charset="0"/>
                <a:ea typeface="Comic Sans MS" charset="0"/>
                <a:cs typeface="Comic Sans MS" charset="0"/>
              </a:rPr>
              <a:t>ya</a:t>
            </a:r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 ma-me-la</a:t>
            </a: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Oh oh </a:t>
            </a:r>
            <a:r>
              <a:rPr lang="en-GB" dirty="0" err="1">
                <a:latin typeface="Comic Sans MS" charset="0"/>
                <a:ea typeface="Comic Sans MS" charset="0"/>
                <a:cs typeface="Comic Sans MS" charset="0"/>
              </a:rPr>
              <a:t>i-yo</a:t>
            </a:r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Wait (wait, wait, wait, wait)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There’s no mountain too great.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Hear these words and have faith (oh, oh, </a:t>
            </a:r>
            <a:r>
              <a:rPr lang="en-GB" dirty="0" err="1">
                <a:latin typeface="Comic Sans MS" charset="0"/>
                <a:ea typeface="Comic Sans MS" charset="0"/>
                <a:cs typeface="Comic Sans MS" charset="0"/>
              </a:rPr>
              <a:t>i-yo</a:t>
            </a:r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)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Oh </a:t>
            </a:r>
            <a:r>
              <a:rPr lang="en-GB" dirty="0" err="1">
                <a:latin typeface="Comic Sans MS" charset="0"/>
                <a:ea typeface="Comic Sans MS" charset="0"/>
                <a:cs typeface="Comic Sans MS" charset="0"/>
              </a:rPr>
              <a:t>oh</a:t>
            </a:r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dirty="0" err="1">
                <a:latin typeface="Comic Sans MS" charset="0"/>
                <a:ea typeface="Comic Sans MS" charset="0"/>
                <a:cs typeface="Comic Sans MS" charset="0"/>
              </a:rPr>
              <a:t>oh</a:t>
            </a:r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 (oh, oh, </a:t>
            </a:r>
            <a:r>
              <a:rPr lang="en-GB" dirty="0" err="1">
                <a:latin typeface="Comic Sans MS" charset="0"/>
                <a:ea typeface="Comic Sans MS" charset="0"/>
                <a:cs typeface="Comic Sans MS" charset="0"/>
              </a:rPr>
              <a:t>i-yo</a:t>
            </a:r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)</a:t>
            </a:r>
          </a:p>
          <a:p>
            <a:pPr algn="ctr"/>
            <a:r>
              <a:rPr lang="en-GB" dirty="0">
                <a:latin typeface="Comic Sans MS" charset="0"/>
                <a:ea typeface="Comic Sans MS" charset="0"/>
                <a:cs typeface="Comic Sans MS" charset="0"/>
              </a:rPr>
              <a:t>Have faith</a:t>
            </a:r>
          </a:p>
          <a:p>
            <a:endParaRPr lang="en-GB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0367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584617"/>
            <a:ext cx="11182662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Mufasa:</a:t>
            </a:r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Simba …</a:t>
            </a:r>
          </a:p>
          <a:p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3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Simba: </a:t>
            </a:r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Father?</a:t>
            </a:r>
          </a:p>
          <a:p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3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Mufasa:</a:t>
            </a:r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You have forgotten who you are, and so, you have forgotten me.</a:t>
            </a:r>
          </a:p>
          <a:p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3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Simba:</a:t>
            </a:r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No! How could I?</a:t>
            </a:r>
          </a:p>
          <a:p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3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Mufasa:</a:t>
            </a:r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Look inside yourself Simba. You must take your place in the circle of life.</a:t>
            </a:r>
          </a:p>
          <a:p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3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Simba:</a:t>
            </a:r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How can I go back? I’m not sure who I used to be.</a:t>
            </a:r>
          </a:p>
          <a:p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3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Mufasa:</a:t>
            </a:r>
            <a:r>
              <a:rPr lang="en-GB" sz="23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Remember who you are … my son and one true king.</a:t>
            </a:r>
          </a:p>
          <a:p>
            <a:r>
              <a:rPr lang="en-GB" sz="2300" dirty="0"/>
              <a:t> </a:t>
            </a:r>
          </a:p>
          <a:p>
            <a:pPr algn="ctr"/>
            <a:endParaRPr lang="en-GB" sz="23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10051167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705" y="314794"/>
            <a:ext cx="11182662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He-la. </a:t>
            </a:r>
          </a:p>
          <a:p>
            <a:pPr algn="ctr"/>
            <a:endParaRPr lang="en-GB" sz="19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19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 lives in you.</a:t>
            </a:r>
          </a:p>
          <a:p>
            <a:pPr algn="ctr"/>
            <a:endParaRPr lang="en-GB" sz="19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19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 la </a:t>
            </a:r>
          </a:p>
          <a:p>
            <a:pPr algn="ctr"/>
            <a:endParaRPr lang="en-GB" sz="19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19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 lives in me</a:t>
            </a:r>
          </a:p>
          <a:p>
            <a:pPr algn="ctr"/>
            <a:endParaRPr lang="en-GB" sz="19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19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</a:p>
          <a:p>
            <a:pPr algn="ctr"/>
            <a:r>
              <a:rPr lang="en-GB" sz="1900" dirty="0">
                <a:latin typeface="Comic Sans MS" charset="0"/>
                <a:ea typeface="Comic Sans MS" charset="0"/>
                <a:cs typeface="Comic Sans MS" charset="0"/>
              </a:rPr>
              <a:t>He-la </a:t>
            </a:r>
          </a:p>
          <a:p>
            <a:pPr algn="ctr"/>
            <a:endParaRPr lang="en-GB" sz="19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764205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811EB-4F60-1CF3-F3A8-6DC5072C4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11819"/>
            <a:ext cx="4539343" cy="7951561"/>
          </a:xfrm>
        </p:spPr>
        <p:txBody>
          <a:bodyPr>
            <a:normAutofit/>
          </a:bodyPr>
          <a:lstStyle/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 watches over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  <a:b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He-la, hem ma-me-la, he-la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Everything we see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  <a:b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 la 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into the water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  <a:b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 la 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into the truth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endParaRPr lang="en-GB" sz="20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74049DF-1A70-B0A6-E4D6-277C9CF83997}"/>
              </a:ext>
            </a:extLst>
          </p:cNvPr>
          <p:cNvSpPr txBox="1">
            <a:spLocks/>
          </p:cNvSpPr>
          <p:nvPr/>
        </p:nvSpPr>
        <p:spPr>
          <a:xfrm>
            <a:off x="6542314" y="-1317171"/>
            <a:ext cx="4539343" cy="79515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 la 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in your reflection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  <a:b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He-la, hem ma-me-la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 dirty="0">
                <a:latin typeface="Comic Sans MS" charset="0"/>
                <a:ea typeface="Comic Sans MS" charset="0"/>
                <a:cs typeface="Comic Sans MS" charset="0"/>
              </a:rPr>
              <a:t>Daisy: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GB" sz="2000" dirty="0">
                <a:latin typeface="Comic Sans MS" charset="0"/>
                <a:ea typeface="Comic Sans MS" charset="0"/>
                <a:cs typeface="Comic Sans MS" charset="0"/>
              </a:rPr>
              <a:t>He lives in you</a:t>
            </a: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GB" sz="2000" dirty="0">
                <a:latin typeface="Comic Sans MS" charset="0"/>
                <a:ea typeface="Comic Sans MS" charset="0"/>
                <a:cs typeface="Comic Sans MS" charset="0"/>
              </a:rPr>
            </a:b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258335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705" y="194872"/>
            <a:ext cx="1154242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Comic Sans MS" charset="0"/>
                <a:ea typeface="Comic Sans MS" charset="0"/>
                <a:cs typeface="Comic Sans MS" charset="0"/>
              </a:rPr>
              <a:t>Song 8: Luau Hawaiian Treat</a:t>
            </a:r>
          </a:p>
          <a:p>
            <a:pPr algn="ctr"/>
            <a:endParaRPr lang="en-US" sz="3600" b="1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400" u="sng" dirty="0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Are you tired of feeling beat?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Are you craving something to eat?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Come forget your troubles and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Sink your teeth into a</a:t>
            </a:r>
          </a:p>
          <a:p>
            <a:pPr algn="ctr"/>
            <a:r>
              <a:rPr lang="en-GB" sz="2400" dirty="0">
                <a:latin typeface="Comic Sans MS" charset="0"/>
                <a:ea typeface="Comic Sans MS" charset="0"/>
                <a:cs typeface="Comic Sans MS" charset="0"/>
              </a:rPr>
              <a:t>Luau Hawaiian treat!</a:t>
            </a:r>
          </a:p>
          <a:p>
            <a:pPr algn="ctr"/>
            <a:endParaRPr lang="en-GB" sz="2400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Hyenas: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Get ‘</a:t>
            </a:r>
            <a:r>
              <a:rPr lang="en-GB" sz="2400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em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!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Timon and Pumbaa: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Aaaaaahhhh</a:t>
            </a:r>
            <a:r>
              <a:rPr lang="en-GB" sz="24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!!!!</a:t>
            </a:r>
          </a:p>
          <a:p>
            <a:endParaRPr lang="en-GB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5427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705" y="194872"/>
            <a:ext cx="11542426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latin typeface="Comic Sans MS" charset="0"/>
                <a:ea typeface="Comic Sans MS" charset="0"/>
                <a:cs typeface="Comic Sans MS" charset="0"/>
              </a:rPr>
              <a:t>Song 9: Bows</a:t>
            </a:r>
          </a:p>
          <a:p>
            <a:pPr algn="ctr"/>
            <a:endParaRPr lang="en-US" sz="3200" b="1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GB" sz="2000" u="sng">
                <a:latin typeface="Comic Sans MS" charset="0"/>
                <a:ea typeface="Comic Sans MS" charset="0"/>
                <a:cs typeface="Comic Sans MS" charset="0"/>
              </a:rPr>
              <a:t>Whole School: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lives in you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la hem ma-me la he-la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lives in me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la hem ma-me la he-la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watches over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la hem ma-me la he-la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Everything we see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la hem ma-me la he-la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Into the water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la hem ma-me la he-la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Into the truth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la hem ma-me la he-la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In your reflection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la hem ma-me la he-la</a:t>
            </a:r>
          </a:p>
          <a:p>
            <a:pPr algn="ctr"/>
            <a:r>
              <a:rPr lang="en-GB" sz="2000">
                <a:latin typeface="Comic Sans MS" charset="0"/>
                <a:ea typeface="Comic Sans MS" charset="0"/>
                <a:cs typeface="Comic Sans MS" charset="0"/>
              </a:rPr>
              <a:t>He lives in you</a:t>
            </a:r>
          </a:p>
          <a:p>
            <a:endParaRPr lang="en-GB" sz="200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endParaRPr lang="en-US" sz="200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200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132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7769f6e9-3d71-4df9-b870-758db05e3314">
      <Terms xmlns="http://schemas.microsoft.com/office/infopath/2007/PartnerControls"/>
    </lcf76f155ced4ddcb4097134ff3c332f>
    <TaxCatchAll xmlns="96307a91-d7b4-4bed-97b2-3ea042acced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3BF78E13848A46A2D1C6035DC68D92" ma:contentTypeVersion="22" ma:contentTypeDescription="Create a new document." ma:contentTypeScope="" ma:versionID="93b2ad6fbdb6c3f5ce9431c2f673ea54">
  <xsd:schema xmlns:xsd="http://www.w3.org/2001/XMLSchema" xmlns:xs="http://www.w3.org/2001/XMLSchema" xmlns:p="http://schemas.microsoft.com/office/2006/metadata/properties" xmlns:ns1="http://schemas.microsoft.com/sharepoint/v3" xmlns:ns2="96307a91-d7b4-4bed-97b2-3ea042accedb" xmlns:ns3="7769f6e9-3d71-4df9-b870-758db05e3314" targetNamespace="http://schemas.microsoft.com/office/2006/metadata/properties" ma:root="true" ma:fieldsID="819f6229c5d1b5bc59b853c2f3110859" ns1:_="" ns2:_="" ns3:_="">
    <xsd:import namespace="http://schemas.microsoft.com/sharepoint/v3"/>
    <xsd:import namespace="96307a91-d7b4-4bed-97b2-3ea042accedb"/>
    <xsd:import namespace="7769f6e9-3d71-4df9-b870-758db05e331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07a91-d7b4-4bed-97b2-3ea042acced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7" nillable="true" ma:displayName="Taxonomy Catch All Column" ma:hidden="true" ma:list="{b6a3495e-c74a-42a6-8e94-8e638b6feddb}" ma:internalName="TaxCatchAll" ma:showField="CatchAllData" ma:web="96307a91-d7b4-4bed-97b2-3ea042acce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9f6e9-3d71-4df9-b870-758db05e33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6a3b9e8-4cdf-4a5a-a455-1ad79ea9e7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B9BACC-7338-45FB-BC68-49D42CEFF8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45F121-E665-4D8E-BF34-8F453ED2518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769f6e9-3d71-4df9-b870-758db05e3314"/>
    <ds:schemaRef ds:uri="96307a91-d7b4-4bed-97b2-3ea042accedb"/>
  </ds:schemaRefs>
</ds:datastoreItem>
</file>

<file path=customXml/itemProps3.xml><?xml version="1.0" encoding="utf-8"?>
<ds:datastoreItem xmlns:ds="http://schemas.openxmlformats.org/officeDocument/2006/customXml" ds:itemID="{D708FC43-DA65-4E55-A418-F77549E8CB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96307a91-d7b4-4bed-97b2-3ea042accedb"/>
    <ds:schemaRef ds:uri="7769f6e9-3d71-4df9-b870-758db05e33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2130</Words>
  <Application>Microsoft Office PowerPoint</Application>
  <PresentationFormat>Widescreen</PresentationFormat>
  <Paragraphs>513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Daisy: He watches over  Whole School: He-la, hem ma-me-la, he-la  Daisy: Everything we see  Whole School: He-la, hem ma-me-la He la   Daisy: into the water  Whole School: He-la, hem ma-me-la He la   Daisy: into the truth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Bain</dc:creator>
  <cp:lastModifiedBy>Luke Baker</cp:lastModifiedBy>
  <cp:revision>3</cp:revision>
  <dcterms:created xsi:type="dcterms:W3CDTF">2019-06-03T08:15:39Z</dcterms:created>
  <dcterms:modified xsi:type="dcterms:W3CDTF">2025-06-04T15:58:53Z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0x0101008D3BF78E13848A46A2D1C6035DC68D92</vt:lpwstr>
  </property>
</Properties>
</file>