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2" r:id="rId2"/>
  </p:sldMasterIdLst>
  <p:sldIdLst>
    <p:sldId id="256" r:id="rId3"/>
    <p:sldId id="258" r:id="rId4"/>
    <p:sldId id="262" r:id="rId5"/>
    <p:sldId id="275" r:id="rId6"/>
    <p:sldId id="277" r:id="rId7"/>
    <p:sldId id="276" r:id="rId8"/>
    <p:sldId id="260" r:id="rId9"/>
    <p:sldId id="261" r:id="rId10"/>
    <p:sldId id="278" r:id="rId11"/>
    <p:sldId id="266" r:id="rId12"/>
    <p:sldId id="265" r:id="rId13"/>
    <p:sldId id="273" r:id="rId14"/>
    <p:sldId id="279" r:id="rId15"/>
    <p:sldId id="280" r:id="rId16"/>
    <p:sldId id="264" r:id="rId17"/>
    <p:sldId id="267" r:id="rId18"/>
    <p:sldId id="268" r:id="rId19"/>
    <p:sldId id="263" r:id="rId20"/>
    <p:sldId id="269" r:id="rId21"/>
    <p:sldId id="270" r:id="rId22"/>
    <p:sldId id="272" r:id="rId23"/>
    <p:sldId id="27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244A45-5FF8-4D5A-A15B-C90B1AACDED5}" v="2" dt="2026-09-06T17:37:06.1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cqueline Davies" userId="87953d24-c4a1-4281-96ca-568d1854d86d" providerId="ADAL" clId="{2B5F8172-FC10-4614-859F-7E98C7EBD657}"/>
    <pc:docChg chg="undo redo custSel addSld modSld">
      <pc:chgData name="Jacqueline Davies" userId="87953d24-c4a1-4281-96ca-568d1854d86d" providerId="ADAL" clId="{2B5F8172-FC10-4614-859F-7E98C7EBD657}" dt="2026-09-07T15:56:48.254" v="1840" actId="113"/>
      <pc:docMkLst>
        <pc:docMk/>
      </pc:docMkLst>
      <pc:sldChg chg="modSp mod">
        <pc:chgData name="Jacqueline Davies" userId="87953d24-c4a1-4281-96ca-568d1854d86d" providerId="ADAL" clId="{2B5F8172-FC10-4614-859F-7E98C7EBD657}" dt="2026-09-06T17:08:43.265" v="1048" actId="20577"/>
        <pc:sldMkLst>
          <pc:docMk/>
          <pc:sldMk cId="323859806" sldId="258"/>
        </pc:sldMkLst>
        <pc:spChg chg="mod">
          <ac:chgData name="Jacqueline Davies" userId="87953d24-c4a1-4281-96ca-568d1854d86d" providerId="ADAL" clId="{2B5F8172-FC10-4614-859F-7E98C7EBD657}" dt="2026-09-06T17:08:43.265" v="1048" actId="20577"/>
          <ac:spMkLst>
            <pc:docMk/>
            <pc:sldMk cId="323859806" sldId="258"/>
            <ac:spMk id="2" creationId="{488474E3-E2F1-CC73-0B3F-FE76ADD3076D}"/>
          </ac:spMkLst>
        </pc:spChg>
      </pc:sldChg>
      <pc:sldChg chg="modSp mod">
        <pc:chgData name="Jacqueline Davies" userId="87953d24-c4a1-4281-96ca-568d1854d86d" providerId="ADAL" clId="{2B5F8172-FC10-4614-859F-7E98C7EBD657}" dt="2026-09-06T16:42:27.132" v="789" actId="20577"/>
        <pc:sldMkLst>
          <pc:docMk/>
          <pc:sldMk cId="664865805" sldId="262"/>
        </pc:sldMkLst>
        <pc:spChg chg="mod">
          <ac:chgData name="Jacqueline Davies" userId="87953d24-c4a1-4281-96ca-568d1854d86d" providerId="ADAL" clId="{2B5F8172-FC10-4614-859F-7E98C7EBD657}" dt="2026-09-06T16:42:27.132" v="789" actId="20577"/>
          <ac:spMkLst>
            <pc:docMk/>
            <pc:sldMk cId="664865805" sldId="262"/>
            <ac:spMk id="8" creationId="{1643563B-B08C-8BDB-ED97-F2827185E32B}"/>
          </ac:spMkLst>
        </pc:spChg>
      </pc:sldChg>
      <pc:sldChg chg="addSp delSp modSp mod">
        <pc:chgData name="Jacqueline Davies" userId="87953d24-c4a1-4281-96ca-568d1854d86d" providerId="ADAL" clId="{2B5F8172-FC10-4614-859F-7E98C7EBD657}" dt="2026-09-06T17:00:24.494" v="1001" actId="931"/>
        <pc:sldMkLst>
          <pc:docMk/>
          <pc:sldMk cId="1906306301" sldId="268"/>
        </pc:sldMkLst>
        <pc:picChg chg="add del">
          <ac:chgData name="Jacqueline Davies" userId="87953d24-c4a1-4281-96ca-568d1854d86d" providerId="ADAL" clId="{2B5F8172-FC10-4614-859F-7E98C7EBD657}" dt="2026-09-06T16:58:31.917" v="1000" actId="478"/>
          <ac:picMkLst>
            <pc:docMk/>
            <pc:sldMk cId="1906306301" sldId="268"/>
            <ac:picMk id="4" creationId="{06B3CAC1-F491-9F78-28C3-104E1BD2CCD2}"/>
          </ac:picMkLst>
        </pc:picChg>
        <pc:picChg chg="add mod">
          <ac:chgData name="Jacqueline Davies" userId="87953d24-c4a1-4281-96ca-568d1854d86d" providerId="ADAL" clId="{2B5F8172-FC10-4614-859F-7E98C7EBD657}" dt="2026-09-06T17:00:24.494" v="1001" actId="931"/>
          <ac:picMkLst>
            <pc:docMk/>
            <pc:sldMk cId="1906306301" sldId="268"/>
            <ac:picMk id="5" creationId="{31BD09BD-75C6-C20D-C221-DBA059D75212}"/>
          </ac:picMkLst>
        </pc:picChg>
      </pc:sldChg>
      <pc:sldChg chg="modSp mod">
        <pc:chgData name="Jacqueline Davies" userId="87953d24-c4a1-4281-96ca-568d1854d86d" providerId="ADAL" clId="{2B5F8172-FC10-4614-859F-7E98C7EBD657}" dt="2026-09-07T15:53:36.073" v="1516" actId="20577"/>
        <pc:sldMkLst>
          <pc:docMk/>
          <pc:sldMk cId="2104259704" sldId="272"/>
        </pc:sldMkLst>
        <pc:spChg chg="mod">
          <ac:chgData name="Jacqueline Davies" userId="87953d24-c4a1-4281-96ca-568d1854d86d" providerId="ADAL" clId="{2B5F8172-FC10-4614-859F-7E98C7EBD657}" dt="2026-09-07T15:53:36.073" v="1516" actId="20577"/>
          <ac:spMkLst>
            <pc:docMk/>
            <pc:sldMk cId="2104259704" sldId="272"/>
            <ac:spMk id="2" creationId="{E24882CB-F34C-83D8-D433-437C132AF1F3}"/>
          </ac:spMkLst>
        </pc:spChg>
      </pc:sldChg>
      <pc:sldChg chg="modSp mod">
        <pc:chgData name="Jacqueline Davies" userId="87953d24-c4a1-4281-96ca-568d1854d86d" providerId="ADAL" clId="{2B5F8172-FC10-4614-859F-7E98C7EBD657}" dt="2026-09-06T17:02:17.254" v="1038" actId="20577"/>
        <pc:sldMkLst>
          <pc:docMk/>
          <pc:sldMk cId="1009024674" sldId="274"/>
        </pc:sldMkLst>
        <pc:spChg chg="mod">
          <ac:chgData name="Jacqueline Davies" userId="87953d24-c4a1-4281-96ca-568d1854d86d" providerId="ADAL" clId="{2B5F8172-FC10-4614-859F-7E98C7EBD657}" dt="2026-09-06T17:02:17.254" v="1038" actId="20577"/>
          <ac:spMkLst>
            <pc:docMk/>
            <pc:sldMk cId="1009024674" sldId="274"/>
            <ac:spMk id="2" creationId="{E24882CB-F34C-83D8-D433-437C132AF1F3}"/>
          </ac:spMkLst>
        </pc:spChg>
      </pc:sldChg>
      <pc:sldChg chg="modSp mod">
        <pc:chgData name="Jacqueline Davies" userId="87953d24-c4a1-4281-96ca-568d1854d86d" providerId="ADAL" clId="{2B5F8172-FC10-4614-859F-7E98C7EBD657}" dt="2026-09-06T16:49:21.241" v="971" actId="20577"/>
        <pc:sldMkLst>
          <pc:docMk/>
          <pc:sldMk cId="2605645440" sldId="275"/>
        </pc:sldMkLst>
        <pc:spChg chg="mod">
          <ac:chgData name="Jacqueline Davies" userId="87953d24-c4a1-4281-96ca-568d1854d86d" providerId="ADAL" clId="{2B5F8172-FC10-4614-859F-7E98C7EBD657}" dt="2026-09-06T16:49:21.241" v="971" actId="20577"/>
          <ac:spMkLst>
            <pc:docMk/>
            <pc:sldMk cId="2605645440" sldId="275"/>
            <ac:spMk id="6" creationId="{28D02C1E-DE13-580D-5FD4-97FBBF55F172}"/>
          </ac:spMkLst>
        </pc:spChg>
      </pc:sldChg>
      <pc:sldChg chg="modSp mod">
        <pc:chgData name="Jacqueline Davies" userId="87953d24-c4a1-4281-96ca-568d1854d86d" providerId="ADAL" clId="{2B5F8172-FC10-4614-859F-7E98C7EBD657}" dt="2026-09-06T16:51:11.041" v="976" actId="33524"/>
        <pc:sldMkLst>
          <pc:docMk/>
          <pc:sldMk cId="3820353200" sldId="278"/>
        </pc:sldMkLst>
        <pc:spChg chg="mod">
          <ac:chgData name="Jacqueline Davies" userId="87953d24-c4a1-4281-96ca-568d1854d86d" providerId="ADAL" clId="{2B5F8172-FC10-4614-859F-7E98C7EBD657}" dt="2026-09-06T16:51:11.041" v="976" actId="33524"/>
          <ac:spMkLst>
            <pc:docMk/>
            <pc:sldMk cId="3820353200" sldId="278"/>
            <ac:spMk id="5" creationId="{081EB832-3E97-3D09-0DB6-B2E9651D64DA}"/>
          </ac:spMkLst>
        </pc:spChg>
      </pc:sldChg>
      <pc:sldChg chg="modSp mod">
        <pc:chgData name="Jacqueline Davies" userId="87953d24-c4a1-4281-96ca-568d1854d86d" providerId="ADAL" clId="{2B5F8172-FC10-4614-859F-7E98C7EBD657}" dt="2026-09-06T16:53:59.449" v="997" actId="20577"/>
        <pc:sldMkLst>
          <pc:docMk/>
          <pc:sldMk cId="599421542" sldId="279"/>
        </pc:sldMkLst>
        <pc:spChg chg="mod">
          <ac:chgData name="Jacqueline Davies" userId="87953d24-c4a1-4281-96ca-568d1854d86d" providerId="ADAL" clId="{2B5F8172-FC10-4614-859F-7E98C7EBD657}" dt="2026-09-06T16:53:59.449" v="997" actId="20577"/>
          <ac:spMkLst>
            <pc:docMk/>
            <pc:sldMk cId="599421542" sldId="279"/>
            <ac:spMk id="3" creationId="{8F41422F-CFED-510E-5F46-0BD679E7EA74}"/>
          </ac:spMkLst>
        </pc:spChg>
      </pc:sldChg>
      <pc:sldChg chg="delSp modSp new mod">
        <pc:chgData name="Jacqueline Davies" userId="87953d24-c4a1-4281-96ca-568d1854d86d" providerId="ADAL" clId="{2B5F8172-FC10-4614-859F-7E98C7EBD657}" dt="2026-09-07T15:56:48.254" v="1840" actId="113"/>
        <pc:sldMkLst>
          <pc:docMk/>
          <pc:sldMk cId="3354338739" sldId="280"/>
        </pc:sldMkLst>
        <pc:spChg chg="mod">
          <ac:chgData name="Jacqueline Davies" userId="87953d24-c4a1-4281-96ca-568d1854d86d" providerId="ADAL" clId="{2B5F8172-FC10-4614-859F-7E98C7EBD657}" dt="2026-09-07T15:54:22.693" v="1530" actId="20577"/>
          <ac:spMkLst>
            <pc:docMk/>
            <pc:sldMk cId="3354338739" sldId="280"/>
            <ac:spMk id="2" creationId="{AFF494C6-4445-61B2-2223-5EA6D2D76536}"/>
          </ac:spMkLst>
        </pc:spChg>
        <pc:spChg chg="mod">
          <ac:chgData name="Jacqueline Davies" userId="87953d24-c4a1-4281-96ca-568d1854d86d" providerId="ADAL" clId="{2B5F8172-FC10-4614-859F-7E98C7EBD657}" dt="2026-09-07T15:56:48.254" v="1840" actId="113"/>
          <ac:spMkLst>
            <pc:docMk/>
            <pc:sldMk cId="3354338739" sldId="280"/>
            <ac:spMk id="3" creationId="{D0C21295-28C6-7A0B-6A5A-9B879A922403}"/>
          </ac:spMkLst>
        </pc:spChg>
        <pc:spChg chg="del">
          <ac:chgData name="Jacqueline Davies" userId="87953d24-c4a1-4281-96ca-568d1854d86d" providerId="ADAL" clId="{2B5F8172-FC10-4614-859F-7E98C7EBD657}" dt="2026-09-06T17:39:41.917" v="1330" actId="478"/>
          <ac:spMkLst>
            <pc:docMk/>
            <pc:sldMk cId="3354338739" sldId="280"/>
            <ac:spMk id="4" creationId="{454AF746-7070-45E1-089E-92F5CEA39BD9}"/>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emf"/><Relationship Id="rId1" Type="http://schemas.openxmlformats.org/officeDocument/2006/relationships/slideMaster" Target="../slideMasters/slideMaster1.xml"/><Relationship Id="rId5" Type="http://schemas.openxmlformats.org/officeDocument/2006/relationships/image" Target="../media/image34.emf"/><Relationship Id="rId4" Type="http://schemas.openxmlformats.org/officeDocument/2006/relationships/image" Target="../media/image33.emf"/></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bg1"/>
                </a:solidFill>
                <a:latin typeface="Helvetica" pitchFamily="2" charset="0"/>
              </a:defRPr>
            </a:lvl1pPr>
          </a:lstStyle>
          <a:p>
            <a:r>
              <a:rPr lang="en-US"/>
              <a:t>Click to edit Master title style</a:t>
            </a:r>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bg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200405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tx1"/>
                </a:solidFill>
                <a:latin typeface="Helvetica" pitchFamily="2" charset="0"/>
              </a:defRPr>
            </a:lvl1pPr>
          </a:lstStyle>
          <a:p>
            <a:r>
              <a:rPr lang="en-US"/>
              <a:t>Click to edit Master title style</a:t>
            </a:r>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tx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9106335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bg1"/>
                </a:solidFill>
                <a:latin typeface="Helvetica" pitchFamily="2" charset="0"/>
              </a:defRPr>
            </a:lvl1pPr>
          </a:lstStyle>
          <a:p>
            <a:r>
              <a:rPr lang="en-US"/>
              <a:t>Click to edit Master title style</a:t>
            </a:r>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bg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705446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1">
            <a:extLst>
              <a:ext uri="{FF2B5EF4-FFF2-40B4-BE49-F238E27FC236}">
                <a16:creationId xmlns:a16="http://schemas.microsoft.com/office/drawing/2014/main" id="{9049F01F-0AA6-8252-7917-4B3441E1B2C1}"/>
              </a:ext>
            </a:extLst>
          </p:cNvPr>
          <p:cNvSpPr>
            <a:spLocks noGrp="1"/>
          </p:cNvSpPr>
          <p:nvPr>
            <p:ph type="title"/>
          </p:nvPr>
        </p:nvSpPr>
        <p:spPr>
          <a:xfrm>
            <a:off x="453888" y="473824"/>
            <a:ext cx="3309730" cy="2057341"/>
          </a:xfrm>
        </p:spPr>
        <p:txBody>
          <a:bodyPr/>
          <a:lstStyle>
            <a:lvl1pPr algn="ctr">
              <a:defRPr>
                <a:solidFill>
                  <a:schemeClr val="tx1"/>
                </a:solidFill>
              </a:defRPr>
            </a:lvl1pPr>
          </a:lstStyle>
          <a:p>
            <a:r>
              <a:rPr lang="en-US"/>
              <a:t>Click to edit Master title style</a:t>
            </a:r>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Tree>
    <p:extLst>
      <p:ext uri="{BB962C8B-B14F-4D97-AF65-F5344CB8AC3E}">
        <p14:creationId xmlns:p14="http://schemas.microsoft.com/office/powerpoint/2010/main" val="20436256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453888" y="473824"/>
            <a:ext cx="3309730" cy="2057341"/>
          </a:xfrm>
        </p:spPr>
        <p:txBody>
          <a:bodyPr/>
          <a:lstStyle>
            <a:lvl1pPr algn="ct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accent2"/>
              </a:buClr>
              <a:defRPr/>
            </a:lvl1pPr>
            <a:lvl2pPr>
              <a:buClr>
                <a:schemeClr val="accent2"/>
              </a:buClr>
              <a:defRPr/>
            </a:lvl2pPr>
            <a:lvl3pPr>
              <a:buClr>
                <a:schemeClr val="accent2"/>
              </a:buClr>
              <a:defRPr/>
            </a:lvl3pPr>
            <a:lvl4pPr>
              <a:buClr>
                <a:schemeClr val="accent2"/>
              </a:buClr>
              <a:defRPr/>
            </a:lvl4pPr>
            <a:lvl5pPr>
              <a:buClr>
                <a:schemeClr val="accent2"/>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a:extLst>
              <a:ext uri="{FF2B5EF4-FFF2-40B4-BE49-F238E27FC236}">
                <a16:creationId xmlns:a16="http://schemas.microsoft.com/office/drawing/2014/main" id="{4ACB7F33-3679-838E-FE45-B1188D0C2039}"/>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Tree>
    <p:extLst>
      <p:ext uri="{BB962C8B-B14F-4D97-AF65-F5344CB8AC3E}">
        <p14:creationId xmlns:p14="http://schemas.microsoft.com/office/powerpoint/2010/main" val="20774808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tx2"/>
              </a:buClr>
              <a:defRPr/>
            </a:lvl1pPr>
            <a:lvl2pPr>
              <a:buClr>
                <a:schemeClr val="tx2"/>
              </a:buClr>
              <a:defRPr/>
            </a:lvl2pPr>
            <a:lvl3pPr>
              <a:buClr>
                <a:schemeClr val="tx2"/>
              </a:buClr>
              <a:defRPr/>
            </a:lvl3pPr>
            <a:lvl4pPr>
              <a:buClr>
                <a:schemeClr val="tx2"/>
              </a:buClr>
              <a:defRPr/>
            </a:lvl4pPr>
            <a:lvl5pPr>
              <a:buClr>
                <a:schemeClr val="tx2"/>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5" name="Title 1">
            <a:extLst>
              <a:ext uri="{FF2B5EF4-FFF2-40B4-BE49-F238E27FC236}">
                <a16:creationId xmlns:a16="http://schemas.microsoft.com/office/drawing/2014/main" id="{3FEFE0B2-0448-8DE3-3342-F49BB2D4A9F8}"/>
              </a:ext>
            </a:extLst>
          </p:cNvPr>
          <p:cNvSpPr>
            <a:spLocks noGrp="1"/>
          </p:cNvSpPr>
          <p:nvPr>
            <p:ph type="title"/>
          </p:nvPr>
        </p:nvSpPr>
        <p:spPr>
          <a:xfrm>
            <a:off x="453888" y="473824"/>
            <a:ext cx="3309730" cy="2057341"/>
          </a:xfrm>
        </p:spPr>
        <p:txBody>
          <a:bodyPr/>
          <a:lstStyle>
            <a:lvl1pPr algn="ct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940579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tx1"/>
                </a:solidFill>
              </a:defRPr>
            </a:lvl1pPr>
          </a:lstStyle>
          <a:p>
            <a:r>
              <a:rPr lang="en-GB"/>
              <a:t>Click Here</a:t>
            </a:r>
            <a:endParaRPr lang="en-US"/>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4" name="Text Placeholder 3">
            <a:extLst>
              <a:ext uri="{FF2B5EF4-FFF2-40B4-BE49-F238E27FC236}">
                <a16:creationId xmlns:a16="http://schemas.microsoft.com/office/drawing/2014/main" id="{A2B1F06E-9879-3B64-9C94-8AD353E1F287}"/>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a:t>Click to edit Master title style</a:t>
            </a:r>
            <a:endParaRPr lang="en-US"/>
          </a:p>
        </p:txBody>
      </p:sp>
    </p:spTree>
    <p:extLst>
      <p:ext uri="{BB962C8B-B14F-4D97-AF65-F5344CB8AC3E}">
        <p14:creationId xmlns:p14="http://schemas.microsoft.com/office/powerpoint/2010/main" val="1116265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2"/>
              </a:buClr>
              <a:defRPr/>
            </a:lvl1pPr>
            <a:lvl2pPr>
              <a:buClr>
                <a:schemeClr val="accent2"/>
              </a:buClr>
              <a:defRPr/>
            </a:lvl2pPr>
            <a:lvl3pPr>
              <a:buClr>
                <a:schemeClr val="accent2"/>
              </a:buClr>
              <a:defRPr/>
            </a:lvl3pPr>
            <a:lvl4pPr>
              <a:buClr>
                <a:schemeClr val="accent2"/>
              </a:buClr>
              <a:defRPr/>
            </a:lvl4pPr>
            <a:lvl5pPr>
              <a:buClr>
                <a:schemeClr val="accent2"/>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bg1"/>
                </a:solidFill>
              </a:defRPr>
            </a:lvl1pPr>
          </a:lstStyle>
          <a:p>
            <a:r>
              <a:rPr lang="en-GB"/>
              <a:t>Click Here</a:t>
            </a:r>
            <a:endParaRPr lang="en-US"/>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9" name="Text Placeholder 3">
            <a:extLst>
              <a:ext uri="{FF2B5EF4-FFF2-40B4-BE49-F238E27FC236}">
                <a16:creationId xmlns:a16="http://schemas.microsoft.com/office/drawing/2014/main" id="{6D60C31E-BF1D-A1F0-A326-C4962C199144}"/>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a:t>Click to edit Master title style</a:t>
            </a:r>
            <a:endParaRPr lang="en-US"/>
          </a:p>
        </p:txBody>
      </p:sp>
    </p:spTree>
    <p:extLst>
      <p:ext uri="{BB962C8B-B14F-4D97-AF65-F5344CB8AC3E}">
        <p14:creationId xmlns:p14="http://schemas.microsoft.com/office/powerpoint/2010/main" val="3799645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bg1"/>
                </a:solidFill>
              </a:defRPr>
            </a:lvl1pPr>
          </a:lstStyle>
          <a:p>
            <a:r>
              <a:rPr lang="en-GB"/>
              <a:t>Click Here</a:t>
            </a:r>
            <a:endParaRPr lang="en-US"/>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9" name="Text Placeholder 3">
            <a:extLst>
              <a:ext uri="{FF2B5EF4-FFF2-40B4-BE49-F238E27FC236}">
                <a16:creationId xmlns:a16="http://schemas.microsoft.com/office/drawing/2014/main" id="{D7C2F104-F52B-F153-6FFF-69E188DF12A4}"/>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a:t>Click to edit Master title style</a:t>
            </a:r>
            <a:endParaRPr lang="en-US"/>
          </a:p>
        </p:txBody>
      </p:sp>
    </p:spTree>
    <p:extLst>
      <p:ext uri="{BB962C8B-B14F-4D97-AF65-F5344CB8AC3E}">
        <p14:creationId xmlns:p14="http://schemas.microsoft.com/office/powerpoint/2010/main" val="1482374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tx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latin typeface="Helvetica" pitchFamily="2" charset="0"/>
              </a:defRPr>
            </a:lvl1pPr>
            <a:lvl2pPr>
              <a:defRPr>
                <a:latin typeface="Helvetica" pitchFamily="2" charset="0"/>
              </a:defRPr>
            </a:lvl2pPr>
            <a:lvl3pPr>
              <a:defRPr>
                <a:latin typeface="Helvetica" pitchFamily="2" charset="0"/>
              </a:defRPr>
            </a:lvl3pPr>
            <a:lvl4pPr>
              <a:defRPr>
                <a:latin typeface="Helvetica" pitchFamily="2" charset="0"/>
              </a:defRPr>
            </a:lvl4pPr>
            <a:lvl5pPr>
              <a:defRPr>
                <a:latin typeface="Helvetica"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2AFE5DF-865F-4FB3-A65F-7C1F65132600}" type="slidenum">
              <a:rPr lang="en-GB" smtClean="0"/>
              <a:t>‹#›</a:t>
            </a:fld>
            <a:endParaRPr lang="en-GB"/>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US"/>
              <a:t>Click icon to add picture</a:t>
            </a:r>
          </a:p>
        </p:txBody>
      </p:sp>
    </p:spTree>
    <p:extLst>
      <p:ext uri="{BB962C8B-B14F-4D97-AF65-F5344CB8AC3E}">
        <p14:creationId xmlns:p14="http://schemas.microsoft.com/office/powerpoint/2010/main" val="1275906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solidFill>
                  <a:schemeClr val="bg1"/>
                </a:solidFill>
                <a:latin typeface="Helvetica" pitchFamily="2" charset="0"/>
              </a:defRPr>
            </a:lvl1pPr>
            <a:lvl2pPr>
              <a:defRPr>
                <a:solidFill>
                  <a:schemeClr val="bg1"/>
                </a:solidFill>
                <a:latin typeface="Helvetica" pitchFamily="2" charset="0"/>
              </a:defRPr>
            </a:lvl2pPr>
            <a:lvl3pPr>
              <a:defRPr>
                <a:solidFill>
                  <a:schemeClr val="bg1"/>
                </a:solidFill>
                <a:latin typeface="Helvetica" pitchFamily="2" charset="0"/>
              </a:defRPr>
            </a:lvl3pPr>
            <a:lvl4pPr>
              <a:defRPr>
                <a:solidFill>
                  <a:schemeClr val="bg1"/>
                </a:solidFill>
                <a:latin typeface="Helvetica" pitchFamily="2" charset="0"/>
              </a:defRPr>
            </a:lvl4pPr>
            <a:lvl5pPr>
              <a:defRPr>
                <a:solidFill>
                  <a:schemeClr val="bg1"/>
                </a:solidFill>
                <a:latin typeface="Helvetica"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2AFE5DF-865F-4FB3-A65F-7C1F65132600}" type="slidenum">
              <a:rPr lang="en-GB" smtClean="0"/>
              <a:t>‹#›</a:t>
            </a:fld>
            <a:endParaRPr lang="en-GB"/>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US"/>
              <a:t>Click icon to add picture</a:t>
            </a:r>
          </a:p>
        </p:txBody>
      </p:sp>
    </p:spTree>
    <p:extLst>
      <p:ext uri="{BB962C8B-B14F-4D97-AF65-F5344CB8AC3E}">
        <p14:creationId xmlns:p14="http://schemas.microsoft.com/office/powerpoint/2010/main" val="38206153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solidFill>
                  <a:schemeClr val="bg1"/>
                </a:solidFill>
                <a:latin typeface="Helvetica" pitchFamily="2" charset="0"/>
              </a:defRPr>
            </a:lvl1pPr>
            <a:lvl2pPr>
              <a:defRPr>
                <a:solidFill>
                  <a:schemeClr val="bg1"/>
                </a:solidFill>
                <a:latin typeface="Helvetica" pitchFamily="2" charset="0"/>
              </a:defRPr>
            </a:lvl2pPr>
            <a:lvl3pPr>
              <a:defRPr>
                <a:solidFill>
                  <a:schemeClr val="bg1"/>
                </a:solidFill>
                <a:latin typeface="Helvetica" pitchFamily="2" charset="0"/>
              </a:defRPr>
            </a:lvl3pPr>
            <a:lvl4pPr>
              <a:defRPr>
                <a:solidFill>
                  <a:schemeClr val="bg1"/>
                </a:solidFill>
                <a:latin typeface="Helvetica" pitchFamily="2" charset="0"/>
              </a:defRPr>
            </a:lvl4pPr>
            <a:lvl5pPr>
              <a:defRPr>
                <a:solidFill>
                  <a:schemeClr val="bg1"/>
                </a:solidFill>
                <a:latin typeface="Helvetica"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2AFE5DF-865F-4FB3-A65F-7C1F65132600}" type="slidenum">
              <a:rPr lang="en-GB" smtClean="0"/>
              <a:t>‹#›</a:t>
            </a:fld>
            <a:endParaRPr lang="en-GB"/>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US"/>
              <a:t>Click icon to add picture</a:t>
            </a:r>
          </a:p>
        </p:txBody>
      </p:sp>
    </p:spTree>
    <p:extLst>
      <p:ext uri="{BB962C8B-B14F-4D97-AF65-F5344CB8AC3E}">
        <p14:creationId xmlns:p14="http://schemas.microsoft.com/office/powerpoint/2010/main" val="19582041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p>
            <a:r>
              <a:rPr lang="en-GB"/>
              <a:t>Click to edit Sub title style</a:t>
            </a:r>
            <a:endParaRPr lang="en-US"/>
          </a:p>
        </p:txBody>
      </p:sp>
      <p:sp>
        <p:nvSpPr>
          <p:cNvPr id="10" name="Text Placeholder 3">
            <a:extLst>
              <a:ext uri="{FF2B5EF4-FFF2-40B4-BE49-F238E27FC236}">
                <a16:creationId xmlns:a16="http://schemas.microsoft.com/office/drawing/2014/main" id="{821C4841-EF6C-A4B0-7409-477CB4F77981}"/>
              </a:ext>
            </a:extLst>
          </p:cNvPr>
          <p:cNvSpPr>
            <a:spLocks noGrp="1"/>
          </p:cNvSpPr>
          <p:nvPr>
            <p:ph type="body" sz="quarter" idx="13" hasCustomPrompt="1"/>
          </p:nvPr>
        </p:nvSpPr>
        <p:spPr>
          <a:xfrm>
            <a:off x="645820" y="4568687"/>
            <a:ext cx="10515600" cy="844826"/>
          </a:xfrm>
        </p:spPr>
        <p:txBody>
          <a:bodyPr anchor="ctr">
            <a:normAutofit/>
          </a:bodyPr>
          <a:lstStyle>
            <a:lvl1pPr marL="0" indent="0">
              <a:buNone/>
              <a:defRPr sz="3200"/>
            </a:lvl1pPr>
            <a:lvl2pPr marL="457200" indent="0">
              <a:buNone/>
              <a:defRPr/>
            </a:lvl2pPr>
            <a:lvl3pPr marL="914400" indent="0">
              <a:buNone/>
              <a:defRPr/>
            </a:lvl3pPr>
            <a:lvl4pPr marL="1371600" indent="0">
              <a:buNone/>
              <a:defRPr/>
            </a:lvl4pPr>
            <a:lvl5pPr marL="1828800" indent="0">
              <a:buNone/>
              <a:defRPr/>
            </a:lvl5pPr>
          </a:lstStyle>
          <a:p>
            <a:r>
              <a:rPr lang="en-GB"/>
              <a:t>Click to edit Master title style</a:t>
            </a:r>
            <a:endParaRPr lang="en-US"/>
          </a:p>
        </p:txBody>
      </p:sp>
    </p:spTree>
    <p:extLst>
      <p:ext uri="{BB962C8B-B14F-4D97-AF65-F5344CB8AC3E}">
        <p14:creationId xmlns:p14="http://schemas.microsoft.com/office/powerpoint/2010/main" val="32808167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6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lvl1pPr>
              <a:defRPr>
                <a:solidFill>
                  <a:schemeClr val="bg1"/>
                </a:solidFill>
              </a:defRPr>
            </a:lvl1pPr>
          </a:lstStyle>
          <a:p>
            <a:r>
              <a:rPr lang="en-GB"/>
              <a:t>Click to edit Sub title style</a:t>
            </a:r>
            <a:endParaRPr lang="en-US"/>
          </a:p>
        </p:txBody>
      </p:sp>
      <p:sp>
        <p:nvSpPr>
          <p:cNvPr id="5" name="Text Placeholder 3">
            <a:extLst>
              <a:ext uri="{FF2B5EF4-FFF2-40B4-BE49-F238E27FC236}">
                <a16:creationId xmlns:a16="http://schemas.microsoft.com/office/drawing/2014/main" id="{EA3752D5-AE9A-539F-43BB-621A250920D8}"/>
              </a:ext>
            </a:extLst>
          </p:cNvPr>
          <p:cNvSpPr>
            <a:spLocks noGrp="1"/>
          </p:cNvSpPr>
          <p:nvPr>
            <p:ph type="body" sz="quarter" idx="13" hasCustomPrompt="1"/>
          </p:nvPr>
        </p:nvSpPr>
        <p:spPr>
          <a:xfrm>
            <a:off x="645820" y="4581940"/>
            <a:ext cx="10515600" cy="844826"/>
          </a:xfrm>
        </p:spPr>
        <p:txBody>
          <a:bodyPr anchor="ctr">
            <a:normAutofit/>
          </a:bodyPr>
          <a:lstStyle>
            <a:lvl1pPr marL="0" indent="0">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r>
              <a:rPr lang="en-GB"/>
              <a:t>Click to edit Master title style</a:t>
            </a:r>
            <a:endParaRPr lang="en-US"/>
          </a:p>
        </p:txBody>
      </p:sp>
    </p:spTree>
    <p:extLst>
      <p:ext uri="{BB962C8B-B14F-4D97-AF65-F5344CB8AC3E}">
        <p14:creationId xmlns:p14="http://schemas.microsoft.com/office/powerpoint/2010/main" val="21409855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7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lvl1pPr>
              <a:defRPr>
                <a:solidFill>
                  <a:schemeClr val="bg1"/>
                </a:solidFill>
              </a:defRPr>
            </a:lvl1pPr>
          </a:lstStyle>
          <a:p>
            <a:r>
              <a:rPr lang="en-GB"/>
              <a:t>Click to edit Sub title style</a:t>
            </a:r>
            <a:endParaRPr lang="en-US"/>
          </a:p>
        </p:txBody>
      </p:sp>
      <p:sp>
        <p:nvSpPr>
          <p:cNvPr id="4" name="Text Placeholder 3">
            <a:extLst>
              <a:ext uri="{FF2B5EF4-FFF2-40B4-BE49-F238E27FC236}">
                <a16:creationId xmlns:a16="http://schemas.microsoft.com/office/drawing/2014/main" id="{6A6E4641-3EFE-53B0-1879-6C8DF344ABE2}"/>
              </a:ext>
            </a:extLst>
          </p:cNvPr>
          <p:cNvSpPr>
            <a:spLocks noGrp="1"/>
          </p:cNvSpPr>
          <p:nvPr>
            <p:ph type="body" sz="quarter" idx="13" hasCustomPrompt="1"/>
          </p:nvPr>
        </p:nvSpPr>
        <p:spPr>
          <a:xfrm>
            <a:off x="645820" y="4568687"/>
            <a:ext cx="10515600" cy="844826"/>
          </a:xfrm>
        </p:spPr>
        <p:txBody>
          <a:bodyPr anchor="ctr">
            <a:normAutofit/>
          </a:bodyPr>
          <a:lstStyle>
            <a:lvl1pPr marL="0" indent="0">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r>
              <a:rPr lang="en-GB"/>
              <a:t>Click to edit Master title style</a:t>
            </a:r>
            <a:endParaRPr lang="en-US"/>
          </a:p>
        </p:txBody>
      </p:sp>
    </p:spTree>
    <p:extLst>
      <p:ext uri="{BB962C8B-B14F-4D97-AF65-F5344CB8AC3E}">
        <p14:creationId xmlns:p14="http://schemas.microsoft.com/office/powerpoint/2010/main" val="32642666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tx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566786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8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bg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59544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9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bg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17796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2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tx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748115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0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bg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3469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1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bg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69135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3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p:nvPr>
        </p:nvSpPr>
        <p:spPr>
          <a:xfrm>
            <a:off x="838200" y="2584174"/>
            <a:ext cx="10515600" cy="844826"/>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C333C2F-01B4-6D47-2EB5-2003521751C1}"/>
              </a:ext>
            </a:extLst>
          </p:cNvPr>
          <p:cNvSpPr>
            <a:spLocks noGrp="1"/>
          </p:cNvSpPr>
          <p:nvPr>
            <p:ph sz="half" idx="1"/>
          </p:nvPr>
        </p:nvSpPr>
        <p:spPr>
          <a:xfrm>
            <a:off x="838200" y="3551583"/>
            <a:ext cx="5181600" cy="25582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111FF6A-8B8A-819A-DB1B-89121DB602F8}"/>
              </a:ext>
            </a:extLst>
          </p:cNvPr>
          <p:cNvSpPr>
            <a:spLocks noGrp="1"/>
          </p:cNvSpPr>
          <p:nvPr>
            <p:ph sz="half" idx="2"/>
          </p:nvPr>
        </p:nvSpPr>
        <p:spPr>
          <a:xfrm>
            <a:off x="6172200" y="3551583"/>
            <a:ext cx="5181600" cy="25582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Tree>
    <p:extLst>
      <p:ext uri="{BB962C8B-B14F-4D97-AF65-F5344CB8AC3E}">
        <p14:creationId xmlns:p14="http://schemas.microsoft.com/office/powerpoint/2010/main" val="20703173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4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tx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567486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5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tx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5157787" cy="4272790"/>
          </a:xfrm>
        </p:spPr>
        <p:txBody>
          <a:bodyPr/>
          <a:lstStyle>
            <a:lvl1pPr>
              <a:buClr>
                <a:schemeClr val="tx2"/>
              </a:buClr>
              <a:defRPr>
                <a:solidFill>
                  <a:schemeClr val="tx1"/>
                </a:solidFill>
              </a:defRPr>
            </a:lvl1pPr>
            <a:lvl2pPr>
              <a:buClr>
                <a:schemeClr val="tx2"/>
              </a:buClr>
              <a:defRPr>
                <a:solidFill>
                  <a:schemeClr val="tx1"/>
                </a:solidFill>
              </a:defRPr>
            </a:lvl2pPr>
            <a:lvl3pPr>
              <a:buClr>
                <a:schemeClr val="tx2"/>
              </a:buClr>
              <a:defRPr>
                <a:solidFill>
                  <a:schemeClr val="tx1"/>
                </a:solidFill>
              </a:defRPr>
            </a:lvl3pPr>
            <a:lvl4pPr>
              <a:buClr>
                <a:schemeClr val="tx2"/>
              </a:buClr>
              <a:defRPr>
                <a:solidFill>
                  <a:schemeClr val="tx1"/>
                </a:solidFill>
              </a:defRPr>
            </a:lvl4pPr>
            <a:lvl5pPr>
              <a:buClr>
                <a:schemeClr val="tx2"/>
              </a:buCl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649278" y="1690689"/>
            <a:ext cx="4986131" cy="4272790"/>
          </a:xfrm>
        </p:spPr>
        <p:txBody>
          <a:bodyPr/>
          <a:lstStyle>
            <a:lvl1pPr>
              <a:buClr>
                <a:schemeClr val="tx2"/>
              </a:buClr>
              <a:defRPr>
                <a:solidFill>
                  <a:schemeClr val="tx1"/>
                </a:solidFill>
              </a:defRPr>
            </a:lvl1pPr>
            <a:lvl2pPr>
              <a:buClr>
                <a:schemeClr val="tx2"/>
              </a:buClr>
              <a:defRPr>
                <a:solidFill>
                  <a:schemeClr val="tx1"/>
                </a:solidFill>
              </a:defRPr>
            </a:lvl2pPr>
            <a:lvl3pPr>
              <a:buClr>
                <a:schemeClr val="tx2"/>
              </a:buClr>
              <a:defRPr>
                <a:solidFill>
                  <a:schemeClr val="tx1"/>
                </a:solidFill>
              </a:defRPr>
            </a:lvl3pPr>
            <a:lvl4pPr>
              <a:buClr>
                <a:schemeClr val="tx2"/>
              </a:buClr>
              <a:defRPr>
                <a:solidFill>
                  <a:schemeClr val="tx1"/>
                </a:solidFill>
              </a:defRPr>
            </a:lvl4pPr>
            <a:lvl5pPr>
              <a:buClr>
                <a:schemeClr val="tx2"/>
              </a:buCl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033196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12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Tree>
    <p:extLst>
      <p:ext uri="{BB962C8B-B14F-4D97-AF65-F5344CB8AC3E}">
        <p14:creationId xmlns:p14="http://schemas.microsoft.com/office/powerpoint/2010/main" val="20081373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13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Tree>
    <p:extLst>
      <p:ext uri="{BB962C8B-B14F-4D97-AF65-F5344CB8AC3E}">
        <p14:creationId xmlns:p14="http://schemas.microsoft.com/office/powerpoint/2010/main" val="415341993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14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Tree>
    <p:extLst>
      <p:ext uri="{BB962C8B-B14F-4D97-AF65-F5344CB8AC3E}">
        <p14:creationId xmlns:p14="http://schemas.microsoft.com/office/powerpoint/2010/main" val="13437104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5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Tree>
    <p:extLst>
      <p:ext uri="{BB962C8B-B14F-4D97-AF65-F5344CB8AC3E}">
        <p14:creationId xmlns:p14="http://schemas.microsoft.com/office/powerpoint/2010/main" val="12830382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16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Tree>
    <p:extLst>
      <p:ext uri="{BB962C8B-B14F-4D97-AF65-F5344CB8AC3E}">
        <p14:creationId xmlns:p14="http://schemas.microsoft.com/office/powerpoint/2010/main" val="20886410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17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2AFE5DF-865F-4FB3-A65F-7C1F65132600}" type="slidenum">
              <a:rPr lang="en-GB" smtClean="0"/>
              <a:t>‹#›</a:t>
            </a:fld>
            <a:endParaRPr lang="en-GB"/>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US"/>
              <a:t>Click to edit Master title style</a:t>
            </a:r>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US"/>
              <a:t>Click to edit Master text styles</a:t>
            </a:r>
          </a:p>
        </p:txBody>
      </p:sp>
    </p:spTree>
    <p:extLst>
      <p:ext uri="{BB962C8B-B14F-4D97-AF65-F5344CB8AC3E}">
        <p14:creationId xmlns:p14="http://schemas.microsoft.com/office/powerpoint/2010/main" val="29034057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1_Main Header Slide">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3290FE83-A89D-E0E6-E4CA-89CD0CCE2EE3}"/>
              </a:ext>
            </a:extLst>
          </p:cNvPr>
          <p:cNvGrpSpPr/>
          <p:nvPr/>
        </p:nvGrpSpPr>
        <p:grpSpPr>
          <a:xfrm>
            <a:off x="55958" y="946380"/>
            <a:ext cx="11307068" cy="470197"/>
            <a:chOff x="130629" y="914400"/>
            <a:chExt cx="6360226" cy="679174"/>
          </a:xfrm>
        </p:grpSpPr>
        <p:sp>
          <p:nvSpPr>
            <p:cNvPr id="28" name="Rectangle 27">
              <a:extLst>
                <a:ext uri="{FF2B5EF4-FFF2-40B4-BE49-F238E27FC236}">
                  <a16:creationId xmlns:a16="http://schemas.microsoft.com/office/drawing/2014/main" id="{30A4BBA9-07B1-0CD1-8D41-3A7B7FB6F15C}"/>
                </a:ext>
              </a:extLst>
            </p:cNvPr>
            <p:cNvSpPr/>
            <p:nvPr/>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00"/>
            </a:p>
          </p:txBody>
        </p:sp>
        <p:sp>
          <p:nvSpPr>
            <p:cNvPr id="29" name="Rectangle 28">
              <a:extLst>
                <a:ext uri="{FF2B5EF4-FFF2-40B4-BE49-F238E27FC236}">
                  <a16:creationId xmlns:a16="http://schemas.microsoft.com/office/drawing/2014/main" id="{6CB16779-CAD7-712B-3525-7F81F98F0A6B}"/>
                </a:ext>
              </a:extLst>
            </p:cNvPr>
            <p:cNvSpPr/>
            <p:nvPr/>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00"/>
            </a:p>
          </p:txBody>
        </p:sp>
      </p:grpSp>
      <p:sp>
        <p:nvSpPr>
          <p:cNvPr id="30" name="Content Placeholder 2">
            <a:extLst>
              <a:ext uri="{FF2B5EF4-FFF2-40B4-BE49-F238E27FC236}">
                <a16:creationId xmlns:a16="http://schemas.microsoft.com/office/drawing/2014/main" id="{7F77A99E-D000-6FF6-EB0C-D2D4B19FFC29}"/>
              </a:ext>
            </a:extLst>
          </p:cNvPr>
          <p:cNvSpPr>
            <a:spLocks noGrp="1"/>
          </p:cNvSpPr>
          <p:nvPr>
            <p:ph sz="half" idx="16" hasCustomPrompt="1"/>
          </p:nvPr>
        </p:nvSpPr>
        <p:spPr>
          <a:xfrm>
            <a:off x="639141" y="1089752"/>
            <a:ext cx="10552329" cy="222594"/>
          </a:xfrm>
          <a:prstGeom prst="rect">
            <a:avLst/>
          </a:prstGeom>
        </p:spPr>
        <p:txBody>
          <a:bodyPr anchor="ctr"/>
          <a:lstStyle>
            <a:lvl1pPr marL="0" indent="0">
              <a:buNone/>
              <a:defRPr sz="2000" b="1">
                <a:solidFill>
                  <a:schemeClr val="tx2"/>
                </a:solidFill>
                <a:latin typeface="Helvetica" pitchFamily="2" charset="0"/>
              </a:defRPr>
            </a:lvl1pPr>
            <a:lvl2pPr marL="495285" indent="0">
              <a:buNone/>
              <a:defRPr>
                <a:latin typeface="Helvetica" pitchFamily="2" charset="0"/>
              </a:defRPr>
            </a:lvl2pPr>
            <a:lvl3pPr marL="990570" indent="0">
              <a:buNone/>
              <a:defRPr>
                <a:latin typeface="Helvetica" pitchFamily="2" charset="0"/>
              </a:defRPr>
            </a:lvl3pPr>
            <a:lvl4pPr marL="1485854" indent="0">
              <a:buNone/>
              <a:defRPr>
                <a:latin typeface="Helvetica" pitchFamily="2" charset="0"/>
              </a:defRPr>
            </a:lvl4pPr>
            <a:lvl5pPr marL="1981139" indent="0">
              <a:buNone/>
              <a:defRPr>
                <a:latin typeface="Helvetica" pitchFamily="2" charset="0"/>
              </a:defRPr>
            </a:lvl5pPr>
          </a:lstStyle>
          <a:p>
            <a:pPr lvl="0"/>
            <a:r>
              <a:rPr lang="en-GB"/>
              <a:t>Title</a:t>
            </a:r>
          </a:p>
        </p:txBody>
      </p:sp>
      <p:sp>
        <p:nvSpPr>
          <p:cNvPr id="31" name="Rectangle 30">
            <a:extLst>
              <a:ext uri="{FF2B5EF4-FFF2-40B4-BE49-F238E27FC236}">
                <a16:creationId xmlns:a16="http://schemas.microsoft.com/office/drawing/2014/main" id="{6923CBE5-0303-E75D-8350-094FA27E7E9B}"/>
              </a:ext>
            </a:extLst>
          </p:cNvPr>
          <p:cNvSpPr/>
          <p:nvPr/>
        </p:nvSpPr>
        <p:spPr>
          <a:xfrm>
            <a:off x="0" y="316070"/>
            <a:ext cx="12192000" cy="19399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00"/>
          </a:p>
        </p:txBody>
      </p:sp>
      <p:pic>
        <p:nvPicPr>
          <p:cNvPr id="32" name="Picture 31">
            <a:extLst>
              <a:ext uri="{FF2B5EF4-FFF2-40B4-BE49-F238E27FC236}">
                <a16:creationId xmlns:a16="http://schemas.microsoft.com/office/drawing/2014/main" id="{3CE18199-A5F7-D1D8-D9F5-A1D9A89E8BE3}"/>
              </a:ext>
            </a:extLst>
          </p:cNvPr>
          <p:cNvPicPr>
            <a:picLocks noChangeAspect="1"/>
          </p:cNvPicPr>
          <p:nvPr/>
        </p:nvPicPr>
        <p:blipFill rotWithShape="1">
          <a:blip r:embed="rId2"/>
          <a:srcRect t="70658"/>
          <a:stretch/>
        </p:blipFill>
        <p:spPr>
          <a:xfrm rot="10800000">
            <a:off x="2703736" y="5998452"/>
            <a:ext cx="4998321" cy="870099"/>
          </a:xfrm>
          <a:prstGeom prst="rect">
            <a:avLst/>
          </a:prstGeom>
        </p:spPr>
      </p:pic>
      <p:pic>
        <p:nvPicPr>
          <p:cNvPr id="33" name="Picture 32">
            <a:extLst>
              <a:ext uri="{FF2B5EF4-FFF2-40B4-BE49-F238E27FC236}">
                <a16:creationId xmlns:a16="http://schemas.microsoft.com/office/drawing/2014/main" id="{E6A9F7DA-45DF-3D65-8872-5D4BC0B983E6}"/>
              </a:ext>
            </a:extLst>
          </p:cNvPr>
          <p:cNvPicPr>
            <a:picLocks noChangeAspect="1"/>
          </p:cNvPicPr>
          <p:nvPr/>
        </p:nvPicPr>
        <p:blipFill rotWithShape="1">
          <a:blip r:embed="rId3"/>
          <a:srcRect l="17883" b="73768"/>
          <a:stretch/>
        </p:blipFill>
        <p:spPr>
          <a:xfrm>
            <a:off x="-28088" y="6102821"/>
            <a:ext cx="4494581" cy="765730"/>
          </a:xfrm>
          <a:prstGeom prst="rect">
            <a:avLst/>
          </a:prstGeom>
        </p:spPr>
      </p:pic>
      <p:pic>
        <p:nvPicPr>
          <p:cNvPr id="34" name="Picture 33">
            <a:extLst>
              <a:ext uri="{FF2B5EF4-FFF2-40B4-BE49-F238E27FC236}">
                <a16:creationId xmlns:a16="http://schemas.microsoft.com/office/drawing/2014/main" id="{93B2DA31-B502-584D-BC00-3E34D780FDEF}"/>
              </a:ext>
            </a:extLst>
          </p:cNvPr>
          <p:cNvPicPr>
            <a:picLocks noChangeAspect="1"/>
          </p:cNvPicPr>
          <p:nvPr/>
        </p:nvPicPr>
        <p:blipFill rotWithShape="1">
          <a:blip r:embed="rId4"/>
          <a:srcRect r="6497" b="69260"/>
          <a:stretch/>
        </p:blipFill>
        <p:spPr>
          <a:xfrm rot="10800000">
            <a:off x="-28090" y="-11277"/>
            <a:ext cx="4652844" cy="870054"/>
          </a:xfrm>
          <a:prstGeom prst="rect">
            <a:avLst/>
          </a:prstGeom>
        </p:spPr>
      </p:pic>
      <p:sp>
        <p:nvSpPr>
          <p:cNvPr id="35" name="Content Placeholder 2">
            <a:extLst>
              <a:ext uri="{FF2B5EF4-FFF2-40B4-BE49-F238E27FC236}">
                <a16:creationId xmlns:a16="http://schemas.microsoft.com/office/drawing/2014/main" id="{8DA22C64-850C-329F-8479-73C6757C7A51}"/>
              </a:ext>
            </a:extLst>
          </p:cNvPr>
          <p:cNvSpPr>
            <a:spLocks noGrp="1"/>
          </p:cNvSpPr>
          <p:nvPr>
            <p:ph sz="half" idx="19" hasCustomPrompt="1"/>
          </p:nvPr>
        </p:nvSpPr>
        <p:spPr>
          <a:xfrm>
            <a:off x="6436123" y="369267"/>
            <a:ext cx="5181600" cy="99885"/>
          </a:xfrm>
          <a:prstGeom prst="rect">
            <a:avLst/>
          </a:prstGeom>
        </p:spPr>
        <p:txBody>
          <a:bodyPr anchor="ctr"/>
          <a:lstStyle>
            <a:lvl1pPr marL="0" indent="0" algn="r">
              <a:buNone/>
              <a:defRPr sz="1156" b="1">
                <a:solidFill>
                  <a:schemeClr val="tx2"/>
                </a:solidFill>
                <a:latin typeface="Helvetica" pitchFamily="2" charset="0"/>
              </a:defRPr>
            </a:lvl1pPr>
            <a:lvl2pPr marL="495285" indent="0">
              <a:buNone/>
              <a:defRPr>
                <a:latin typeface="Helvetica" pitchFamily="2" charset="0"/>
              </a:defRPr>
            </a:lvl2pPr>
            <a:lvl3pPr marL="990570" indent="0">
              <a:buNone/>
              <a:defRPr>
                <a:latin typeface="Helvetica" pitchFamily="2" charset="0"/>
              </a:defRPr>
            </a:lvl3pPr>
            <a:lvl4pPr marL="1485854" indent="0">
              <a:buNone/>
              <a:defRPr>
                <a:latin typeface="Helvetica" pitchFamily="2" charset="0"/>
              </a:defRPr>
            </a:lvl4pPr>
            <a:lvl5pPr marL="1981139" indent="0">
              <a:buNone/>
              <a:defRPr>
                <a:latin typeface="Helvetica" pitchFamily="2" charset="0"/>
              </a:defRPr>
            </a:lvl5pPr>
          </a:lstStyle>
          <a:p>
            <a:pPr lvl="0"/>
            <a:r>
              <a:rPr lang="en-GB"/>
              <a:t>Document Title</a:t>
            </a:r>
          </a:p>
        </p:txBody>
      </p:sp>
      <p:sp>
        <p:nvSpPr>
          <p:cNvPr id="36" name="Rectangle 35">
            <a:extLst>
              <a:ext uri="{FF2B5EF4-FFF2-40B4-BE49-F238E27FC236}">
                <a16:creationId xmlns:a16="http://schemas.microsoft.com/office/drawing/2014/main" id="{455A7475-CB6D-41CB-C086-08FFD03E160D}"/>
              </a:ext>
            </a:extLst>
          </p:cNvPr>
          <p:cNvSpPr/>
          <p:nvPr/>
        </p:nvSpPr>
        <p:spPr>
          <a:xfrm>
            <a:off x="652700" y="-9574"/>
            <a:ext cx="1862935" cy="6953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00"/>
          </a:p>
        </p:txBody>
      </p:sp>
      <p:sp>
        <p:nvSpPr>
          <p:cNvPr id="37" name="TextBox 36">
            <a:extLst>
              <a:ext uri="{FF2B5EF4-FFF2-40B4-BE49-F238E27FC236}">
                <a16:creationId xmlns:a16="http://schemas.microsoft.com/office/drawing/2014/main" id="{DDD7D807-934C-910A-F6C0-C7A0D991A008}"/>
              </a:ext>
            </a:extLst>
          </p:cNvPr>
          <p:cNvSpPr txBox="1"/>
          <p:nvPr/>
        </p:nvSpPr>
        <p:spPr>
          <a:xfrm>
            <a:off x="769983" y="178052"/>
            <a:ext cx="1613250"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38" name="Rectangle 37">
            <a:extLst>
              <a:ext uri="{FF2B5EF4-FFF2-40B4-BE49-F238E27FC236}">
                <a16:creationId xmlns:a16="http://schemas.microsoft.com/office/drawing/2014/main" id="{286510ED-C99C-411D-F288-C72DD1C26637}"/>
              </a:ext>
            </a:extLst>
          </p:cNvPr>
          <p:cNvSpPr/>
          <p:nvPr/>
        </p:nvSpPr>
        <p:spPr>
          <a:xfrm>
            <a:off x="652700" y="6282223"/>
            <a:ext cx="4700796" cy="41812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00"/>
          </a:p>
        </p:txBody>
      </p:sp>
      <p:sp>
        <p:nvSpPr>
          <p:cNvPr id="39" name="TextBox 38">
            <a:extLst>
              <a:ext uri="{FF2B5EF4-FFF2-40B4-BE49-F238E27FC236}">
                <a16:creationId xmlns:a16="http://schemas.microsoft.com/office/drawing/2014/main" id="{944EF88E-D5C8-6963-CA55-B121A137F52C}"/>
              </a:ext>
            </a:extLst>
          </p:cNvPr>
          <p:cNvSpPr txBox="1"/>
          <p:nvPr/>
        </p:nvSpPr>
        <p:spPr>
          <a:xfrm>
            <a:off x="1439337" y="6310340"/>
            <a:ext cx="3778176"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40" name="Picture 39">
            <a:extLst>
              <a:ext uri="{FF2B5EF4-FFF2-40B4-BE49-F238E27FC236}">
                <a16:creationId xmlns:a16="http://schemas.microsoft.com/office/drawing/2014/main" id="{4F639003-6695-7E63-4C84-C66F6ECFBB42}"/>
              </a:ext>
            </a:extLst>
          </p:cNvPr>
          <p:cNvPicPr>
            <a:picLocks noChangeAspect="1"/>
          </p:cNvPicPr>
          <p:nvPr/>
        </p:nvPicPr>
        <p:blipFill>
          <a:blip r:embed="rId5"/>
          <a:stretch>
            <a:fillRect/>
          </a:stretch>
        </p:blipFill>
        <p:spPr>
          <a:xfrm>
            <a:off x="794216" y="6365096"/>
            <a:ext cx="503605" cy="241180"/>
          </a:xfrm>
          <a:prstGeom prst="rect">
            <a:avLst/>
          </a:prstGeom>
        </p:spPr>
      </p:pic>
      <p:sp>
        <p:nvSpPr>
          <p:cNvPr id="42" name="Content Placeholder 3">
            <a:extLst>
              <a:ext uri="{FF2B5EF4-FFF2-40B4-BE49-F238E27FC236}">
                <a16:creationId xmlns:a16="http://schemas.microsoft.com/office/drawing/2014/main" id="{E0213B4C-2B64-D345-BF8B-ABB5722CFB3A}"/>
              </a:ext>
            </a:extLst>
          </p:cNvPr>
          <p:cNvSpPr>
            <a:spLocks noGrp="1"/>
          </p:cNvSpPr>
          <p:nvPr>
            <p:ph sz="half" idx="2" hasCustomPrompt="1"/>
          </p:nvPr>
        </p:nvSpPr>
        <p:spPr>
          <a:xfrm>
            <a:off x="655964" y="1566863"/>
            <a:ext cx="5277751" cy="1031030"/>
          </a:xfrm>
          <a:prstGeom prst="rect">
            <a:avLst/>
          </a:prstGeom>
        </p:spPr>
        <p:txBody>
          <a:bodyPr/>
          <a:lstStyle>
            <a:lvl1pPr marL="0" indent="0">
              <a:buNone/>
              <a:defRPr sz="1400" b="1">
                <a:solidFill>
                  <a:schemeClr val="accent1"/>
                </a:solidFill>
                <a:latin typeface="Helvetica" pitchFamily="2" charset="0"/>
              </a:defRPr>
            </a:lvl1pPr>
            <a:lvl2pPr marL="495285" indent="0">
              <a:buNone/>
              <a:defRPr sz="1589">
                <a:solidFill>
                  <a:schemeClr val="tx2">
                    <a:lumMod val="50000"/>
                  </a:schemeClr>
                </a:solidFill>
                <a:latin typeface="Helvetica" pitchFamily="2" charset="0"/>
              </a:defRPr>
            </a:lvl2pPr>
            <a:lvl3pPr marL="990570" indent="0">
              <a:buNone/>
              <a:defRPr sz="1589">
                <a:solidFill>
                  <a:schemeClr val="tx2">
                    <a:lumMod val="50000"/>
                  </a:schemeClr>
                </a:solidFill>
                <a:latin typeface="Helvetica" pitchFamily="2" charset="0"/>
              </a:defRPr>
            </a:lvl3pPr>
            <a:lvl4pPr marL="1485854" indent="0">
              <a:buNone/>
              <a:defRPr sz="1589">
                <a:solidFill>
                  <a:schemeClr val="tx2">
                    <a:lumMod val="50000"/>
                  </a:schemeClr>
                </a:solidFill>
                <a:latin typeface="Helvetica" pitchFamily="2" charset="0"/>
              </a:defRPr>
            </a:lvl4pPr>
            <a:lvl5pPr marL="1981139" indent="0">
              <a:buNone/>
              <a:defRPr sz="1589">
                <a:solidFill>
                  <a:schemeClr val="tx2">
                    <a:lumMod val="50000"/>
                  </a:schemeClr>
                </a:solidFill>
                <a:latin typeface="Helvetica" pitchFamily="2" charset="0"/>
              </a:defRPr>
            </a:lvl5pPr>
          </a:lstStyle>
          <a:p>
            <a:pPr lvl="0"/>
            <a:r>
              <a:rPr lang="en-GB"/>
              <a:t>Intro Text</a:t>
            </a:r>
          </a:p>
        </p:txBody>
      </p:sp>
      <p:sp>
        <p:nvSpPr>
          <p:cNvPr id="43" name="Content Placeholder 2">
            <a:extLst>
              <a:ext uri="{FF2B5EF4-FFF2-40B4-BE49-F238E27FC236}">
                <a16:creationId xmlns:a16="http://schemas.microsoft.com/office/drawing/2014/main" id="{C6F580C1-2249-3C5C-608E-35974FCE5537}"/>
              </a:ext>
            </a:extLst>
          </p:cNvPr>
          <p:cNvSpPr>
            <a:spLocks noGrp="1"/>
          </p:cNvSpPr>
          <p:nvPr>
            <p:ph sz="half" idx="12" hasCustomPrompt="1"/>
          </p:nvPr>
        </p:nvSpPr>
        <p:spPr>
          <a:xfrm>
            <a:off x="655964" y="2676867"/>
            <a:ext cx="5277751" cy="223200"/>
          </a:xfrm>
          <a:prstGeom prst="rect">
            <a:avLst/>
          </a:prstGeom>
        </p:spPr>
        <p:txBody>
          <a:bodyPr/>
          <a:lstStyle>
            <a:lvl1pPr marL="0" indent="0">
              <a:buNone/>
              <a:defRPr sz="1400" b="1">
                <a:solidFill>
                  <a:schemeClr val="accent1">
                    <a:lumMod val="50000"/>
                  </a:schemeClr>
                </a:solidFill>
                <a:latin typeface="Helvetica" pitchFamily="2" charset="0"/>
              </a:defRPr>
            </a:lvl1pPr>
            <a:lvl2pPr marL="495285" indent="0">
              <a:buNone/>
              <a:defRPr>
                <a:latin typeface="Helvetica" pitchFamily="2" charset="0"/>
              </a:defRPr>
            </a:lvl2pPr>
            <a:lvl3pPr marL="990570" indent="0">
              <a:buNone/>
              <a:defRPr>
                <a:latin typeface="Helvetica" pitchFamily="2" charset="0"/>
              </a:defRPr>
            </a:lvl3pPr>
            <a:lvl4pPr marL="1485854" indent="0">
              <a:buNone/>
              <a:defRPr>
                <a:latin typeface="Helvetica" pitchFamily="2" charset="0"/>
              </a:defRPr>
            </a:lvl4pPr>
            <a:lvl5pPr marL="1981139" indent="0">
              <a:buNone/>
              <a:defRPr>
                <a:latin typeface="Helvetica" pitchFamily="2" charset="0"/>
              </a:defRPr>
            </a:lvl5pPr>
          </a:lstStyle>
          <a:p>
            <a:pPr lvl="0"/>
            <a:r>
              <a:rPr lang="en-GB"/>
              <a:t>Sub Heading</a:t>
            </a:r>
          </a:p>
        </p:txBody>
      </p:sp>
      <p:sp>
        <p:nvSpPr>
          <p:cNvPr id="44" name="Content Placeholder 3">
            <a:extLst>
              <a:ext uri="{FF2B5EF4-FFF2-40B4-BE49-F238E27FC236}">
                <a16:creationId xmlns:a16="http://schemas.microsoft.com/office/drawing/2014/main" id="{3F2E300A-836C-4F23-6470-ABFB0E005715}"/>
              </a:ext>
            </a:extLst>
          </p:cNvPr>
          <p:cNvSpPr>
            <a:spLocks noGrp="1"/>
          </p:cNvSpPr>
          <p:nvPr>
            <p:ph sz="half" idx="13"/>
          </p:nvPr>
        </p:nvSpPr>
        <p:spPr>
          <a:xfrm>
            <a:off x="661537" y="2991480"/>
            <a:ext cx="5266604" cy="2963572"/>
          </a:xfrm>
          <a:prstGeom prst="rect">
            <a:avLst/>
          </a:prstGeom>
        </p:spPr>
        <p:txBody>
          <a:bodyPr/>
          <a:lstStyle>
            <a:lvl1pPr marL="0" indent="0">
              <a:buNone/>
              <a:defRPr sz="1100">
                <a:solidFill>
                  <a:schemeClr val="tx2">
                    <a:lumMod val="50000"/>
                  </a:schemeClr>
                </a:solidFill>
                <a:latin typeface="Helvetica" pitchFamily="2" charset="0"/>
              </a:defRPr>
            </a:lvl1pPr>
            <a:lvl2pPr marL="495285" indent="0">
              <a:buNone/>
              <a:defRPr sz="1589">
                <a:solidFill>
                  <a:schemeClr val="tx2">
                    <a:lumMod val="50000"/>
                  </a:schemeClr>
                </a:solidFill>
                <a:latin typeface="Helvetica" pitchFamily="2" charset="0"/>
              </a:defRPr>
            </a:lvl2pPr>
            <a:lvl3pPr marL="990570" indent="0">
              <a:buNone/>
              <a:defRPr sz="1589">
                <a:solidFill>
                  <a:schemeClr val="tx2">
                    <a:lumMod val="50000"/>
                  </a:schemeClr>
                </a:solidFill>
                <a:latin typeface="Helvetica" pitchFamily="2" charset="0"/>
              </a:defRPr>
            </a:lvl3pPr>
            <a:lvl4pPr marL="1485854" indent="0">
              <a:buNone/>
              <a:defRPr sz="1589">
                <a:solidFill>
                  <a:schemeClr val="tx2">
                    <a:lumMod val="50000"/>
                  </a:schemeClr>
                </a:solidFill>
                <a:latin typeface="Helvetica" pitchFamily="2" charset="0"/>
              </a:defRPr>
            </a:lvl4pPr>
            <a:lvl5pPr marL="1981139" indent="0">
              <a:buNone/>
              <a:defRPr sz="1589">
                <a:solidFill>
                  <a:schemeClr val="tx2">
                    <a:lumMod val="50000"/>
                  </a:schemeClr>
                </a:solidFill>
                <a:latin typeface="Helvetica" pitchFamily="2" charset="0"/>
              </a:defRPr>
            </a:lvl5pPr>
          </a:lstStyle>
          <a:p>
            <a:pPr lvl="0"/>
            <a:r>
              <a:rPr lang="en-US"/>
              <a:t>Click to edit Master text styles</a:t>
            </a:r>
          </a:p>
        </p:txBody>
      </p:sp>
      <p:sp>
        <p:nvSpPr>
          <p:cNvPr id="45" name="Content Placeholder 3">
            <a:extLst>
              <a:ext uri="{FF2B5EF4-FFF2-40B4-BE49-F238E27FC236}">
                <a16:creationId xmlns:a16="http://schemas.microsoft.com/office/drawing/2014/main" id="{AE360F8A-3F69-C075-783B-96F80E463336}"/>
              </a:ext>
            </a:extLst>
          </p:cNvPr>
          <p:cNvSpPr>
            <a:spLocks noGrp="1"/>
          </p:cNvSpPr>
          <p:nvPr>
            <p:ph sz="half" idx="14"/>
          </p:nvPr>
        </p:nvSpPr>
        <p:spPr>
          <a:xfrm>
            <a:off x="6272697" y="1566863"/>
            <a:ext cx="5266603" cy="3054025"/>
          </a:xfrm>
          <a:prstGeom prst="rect">
            <a:avLst/>
          </a:prstGeom>
        </p:spPr>
        <p:txBody>
          <a:bodyPr/>
          <a:lstStyle>
            <a:lvl1pPr marL="0" indent="0">
              <a:buNone/>
              <a:defRPr sz="1100">
                <a:solidFill>
                  <a:schemeClr val="tx2">
                    <a:lumMod val="50000"/>
                  </a:schemeClr>
                </a:solidFill>
                <a:latin typeface="Helvetica" pitchFamily="2" charset="0"/>
              </a:defRPr>
            </a:lvl1pPr>
            <a:lvl2pPr marL="495285" indent="0">
              <a:buNone/>
              <a:defRPr sz="1589">
                <a:solidFill>
                  <a:schemeClr val="tx2">
                    <a:lumMod val="50000"/>
                  </a:schemeClr>
                </a:solidFill>
                <a:latin typeface="Helvetica" pitchFamily="2" charset="0"/>
              </a:defRPr>
            </a:lvl2pPr>
            <a:lvl3pPr marL="990570" indent="0">
              <a:buNone/>
              <a:defRPr sz="1589">
                <a:solidFill>
                  <a:schemeClr val="tx2">
                    <a:lumMod val="50000"/>
                  </a:schemeClr>
                </a:solidFill>
                <a:latin typeface="Helvetica" pitchFamily="2" charset="0"/>
              </a:defRPr>
            </a:lvl3pPr>
            <a:lvl4pPr marL="1485854" indent="0">
              <a:buNone/>
              <a:defRPr sz="1589">
                <a:solidFill>
                  <a:schemeClr val="tx2">
                    <a:lumMod val="50000"/>
                  </a:schemeClr>
                </a:solidFill>
                <a:latin typeface="Helvetica" pitchFamily="2" charset="0"/>
              </a:defRPr>
            </a:lvl4pPr>
            <a:lvl5pPr marL="1981139" indent="0">
              <a:buNone/>
              <a:defRPr sz="1589">
                <a:solidFill>
                  <a:schemeClr val="tx2">
                    <a:lumMod val="50000"/>
                  </a:schemeClr>
                </a:solidFill>
                <a:latin typeface="Helvetica" pitchFamily="2" charset="0"/>
              </a:defRPr>
            </a:lvl5pPr>
          </a:lstStyle>
          <a:p>
            <a:pPr lvl="0"/>
            <a:r>
              <a:rPr lang="en-US"/>
              <a:t>Click to edit Master text styles</a:t>
            </a:r>
          </a:p>
        </p:txBody>
      </p:sp>
      <p:sp>
        <p:nvSpPr>
          <p:cNvPr id="46" name="Content Placeholder 3">
            <a:extLst>
              <a:ext uri="{FF2B5EF4-FFF2-40B4-BE49-F238E27FC236}">
                <a16:creationId xmlns:a16="http://schemas.microsoft.com/office/drawing/2014/main" id="{807699A7-0448-F8E8-90B1-F859AA4E370E}"/>
              </a:ext>
            </a:extLst>
          </p:cNvPr>
          <p:cNvSpPr>
            <a:spLocks noGrp="1"/>
          </p:cNvSpPr>
          <p:nvPr>
            <p:ph sz="half" idx="15" hasCustomPrompt="1"/>
          </p:nvPr>
        </p:nvSpPr>
        <p:spPr>
          <a:xfrm>
            <a:off x="6263862" y="4757324"/>
            <a:ext cx="5709468" cy="684616"/>
          </a:xfrm>
          <a:prstGeom prst="rect">
            <a:avLst/>
          </a:prstGeom>
          <a:ln w="19050">
            <a:solidFill>
              <a:schemeClr val="tx1"/>
            </a:solidFill>
          </a:ln>
        </p:spPr>
        <p:txBody>
          <a:bodyPr lIns="108000" tIns="108000" rIns="108000" bIns="108000"/>
          <a:lstStyle>
            <a:lvl1pPr marL="0" indent="0">
              <a:buNone/>
              <a:defRPr sz="1200">
                <a:solidFill>
                  <a:schemeClr val="accent1"/>
                </a:solidFill>
                <a:latin typeface="Helvetica" pitchFamily="2" charset="0"/>
              </a:defRPr>
            </a:lvl1pPr>
            <a:lvl2pPr marL="495285" indent="0">
              <a:buNone/>
              <a:defRPr sz="1589">
                <a:solidFill>
                  <a:schemeClr val="tx2">
                    <a:lumMod val="50000"/>
                  </a:schemeClr>
                </a:solidFill>
                <a:latin typeface="Helvetica" pitchFamily="2" charset="0"/>
              </a:defRPr>
            </a:lvl2pPr>
            <a:lvl3pPr marL="990570" indent="0">
              <a:buNone/>
              <a:defRPr sz="1589">
                <a:solidFill>
                  <a:schemeClr val="tx2">
                    <a:lumMod val="50000"/>
                  </a:schemeClr>
                </a:solidFill>
                <a:latin typeface="Helvetica" pitchFamily="2" charset="0"/>
              </a:defRPr>
            </a:lvl3pPr>
            <a:lvl4pPr marL="1485854" indent="0">
              <a:buNone/>
              <a:defRPr sz="1589">
                <a:solidFill>
                  <a:schemeClr val="tx2">
                    <a:lumMod val="50000"/>
                  </a:schemeClr>
                </a:solidFill>
                <a:latin typeface="Helvetica" pitchFamily="2" charset="0"/>
              </a:defRPr>
            </a:lvl4pPr>
            <a:lvl5pPr marL="1981139" indent="0">
              <a:buNone/>
              <a:defRPr sz="1589">
                <a:solidFill>
                  <a:schemeClr val="tx2">
                    <a:lumMod val="50000"/>
                  </a:schemeClr>
                </a:solidFill>
                <a:latin typeface="Helvetica" pitchFamily="2" charset="0"/>
              </a:defRPr>
            </a:lvl5pPr>
          </a:lstStyle>
          <a:p>
            <a:pPr lvl="0"/>
            <a:r>
              <a:rPr lang="en-GB"/>
              <a:t>Highlight copy</a:t>
            </a:r>
          </a:p>
        </p:txBody>
      </p:sp>
      <p:sp>
        <p:nvSpPr>
          <p:cNvPr id="47" name="Rectangle 46">
            <a:extLst>
              <a:ext uri="{FF2B5EF4-FFF2-40B4-BE49-F238E27FC236}">
                <a16:creationId xmlns:a16="http://schemas.microsoft.com/office/drawing/2014/main" id="{1AE1FDCE-AF2F-728D-528D-FF988DD346CD}"/>
              </a:ext>
            </a:extLst>
          </p:cNvPr>
          <p:cNvSpPr/>
          <p:nvPr/>
        </p:nvSpPr>
        <p:spPr>
          <a:xfrm>
            <a:off x="213147" y="157655"/>
            <a:ext cx="11765706" cy="654269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600"/>
          </a:p>
        </p:txBody>
      </p:sp>
    </p:spTree>
    <p:extLst>
      <p:ext uri="{BB962C8B-B14F-4D97-AF65-F5344CB8AC3E}">
        <p14:creationId xmlns:p14="http://schemas.microsoft.com/office/powerpoint/2010/main" val="192343545"/>
      </p:ext>
    </p:extLst>
  </p:cSld>
  <p:clrMapOvr>
    <a:masterClrMapping/>
  </p:clrMapOvr>
  <p:extLst>
    <p:ext uri="{DCECCB84-F9BA-43D5-87BE-67443E8EF086}">
      <p15:sldGuideLst xmlns:p15="http://schemas.microsoft.com/office/powerpoint/2012/main">
        <p15:guide id="1" orient="horz" pos="2160">
          <p15:clr>
            <a:srgbClr val="FBAE40"/>
          </p15:clr>
        </p15:guide>
        <p15:guide id="2" pos="312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bg1"/>
                </a:solidFill>
                <a:latin typeface="Helvetica"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bg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22527618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1_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tx1"/>
                </a:solidFill>
                <a:latin typeface="Helvetica"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tx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9099110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2_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bg1"/>
                </a:solidFill>
                <a:latin typeface="Helvetica"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bg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7790657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itle 1">
            <a:extLst>
              <a:ext uri="{FF2B5EF4-FFF2-40B4-BE49-F238E27FC236}">
                <a16:creationId xmlns:a16="http://schemas.microsoft.com/office/drawing/2014/main" id="{9049F01F-0AA6-8252-7917-4B3441E1B2C1}"/>
              </a:ext>
            </a:extLst>
          </p:cNvPr>
          <p:cNvSpPr>
            <a:spLocks noGrp="1"/>
          </p:cNvSpPr>
          <p:nvPr>
            <p:ph type="title"/>
          </p:nvPr>
        </p:nvSpPr>
        <p:spPr>
          <a:xfrm>
            <a:off x="453888" y="473824"/>
            <a:ext cx="3309730" cy="2057341"/>
          </a:xfrm>
        </p:spPr>
        <p:txBody>
          <a:bodyPr/>
          <a:lstStyle>
            <a:lvl1pPr algn="ctr">
              <a:defRPr>
                <a:solidFill>
                  <a:schemeClr val="tx1"/>
                </a:solidFill>
              </a:defRPr>
            </a:lvl1pPr>
          </a:lstStyle>
          <a:p>
            <a:r>
              <a:rPr lang="en-GB"/>
              <a:t>Click to edit Master title style</a:t>
            </a:r>
            <a:endParaRPr lang="en-US"/>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Tree>
    <p:extLst>
      <p:ext uri="{BB962C8B-B14F-4D97-AF65-F5344CB8AC3E}">
        <p14:creationId xmlns:p14="http://schemas.microsoft.com/office/powerpoint/2010/main" val="326978823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453888" y="473824"/>
            <a:ext cx="3309730" cy="2057341"/>
          </a:xfrm>
        </p:spPr>
        <p:txBody>
          <a:bodyPr/>
          <a:lstStyle>
            <a:lvl1pPr algn="ctr">
              <a:defRPr>
                <a:solidFill>
                  <a:schemeClr val="bg1"/>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accent2"/>
              </a:buClr>
              <a:defRPr/>
            </a:lvl1pPr>
            <a:lvl2pPr>
              <a:buClr>
                <a:schemeClr val="accent2"/>
              </a:buClr>
              <a:defRPr/>
            </a:lvl2pPr>
            <a:lvl3pPr>
              <a:buClr>
                <a:schemeClr val="accent2"/>
              </a:buClr>
              <a:defRPr/>
            </a:lvl3pPr>
            <a:lvl4pPr>
              <a:buClr>
                <a:schemeClr val="accent2"/>
              </a:buClr>
              <a:defRPr/>
            </a:lvl4pPr>
            <a:lvl5pPr>
              <a:buClr>
                <a:schemeClr val="accent2"/>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Slide Number Placeholder 5">
            <a:extLst>
              <a:ext uri="{FF2B5EF4-FFF2-40B4-BE49-F238E27FC236}">
                <a16:creationId xmlns:a16="http://schemas.microsoft.com/office/drawing/2014/main" id="{4ACB7F33-3679-838E-FE45-B1188D0C2039}"/>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Tree>
    <p:extLst>
      <p:ext uri="{BB962C8B-B14F-4D97-AF65-F5344CB8AC3E}">
        <p14:creationId xmlns:p14="http://schemas.microsoft.com/office/powerpoint/2010/main" val="263029495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tx2"/>
              </a:buClr>
              <a:defRPr/>
            </a:lvl1pPr>
            <a:lvl2pPr>
              <a:buClr>
                <a:schemeClr val="tx2"/>
              </a:buClr>
              <a:defRPr/>
            </a:lvl2pPr>
            <a:lvl3pPr>
              <a:buClr>
                <a:schemeClr val="tx2"/>
              </a:buClr>
              <a:defRPr/>
            </a:lvl3pPr>
            <a:lvl4pPr>
              <a:buClr>
                <a:schemeClr val="tx2"/>
              </a:buClr>
              <a:defRPr/>
            </a:lvl4pPr>
            <a:lvl5pPr>
              <a:buClr>
                <a:schemeClr val="tx2"/>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5" name="Title 1">
            <a:extLst>
              <a:ext uri="{FF2B5EF4-FFF2-40B4-BE49-F238E27FC236}">
                <a16:creationId xmlns:a16="http://schemas.microsoft.com/office/drawing/2014/main" id="{3FEFE0B2-0448-8DE3-3342-F49BB2D4A9F8}"/>
              </a:ext>
            </a:extLst>
          </p:cNvPr>
          <p:cNvSpPr>
            <a:spLocks noGrp="1"/>
          </p:cNvSpPr>
          <p:nvPr>
            <p:ph type="title"/>
          </p:nvPr>
        </p:nvSpPr>
        <p:spPr>
          <a:xfrm>
            <a:off x="453888" y="473824"/>
            <a:ext cx="3309730" cy="2057341"/>
          </a:xfrm>
        </p:spPr>
        <p:txBody>
          <a:bodyPr/>
          <a:lstStyle>
            <a:lvl1pPr algn="ct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9398039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6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tx1"/>
                </a:solidFill>
              </a:defRPr>
            </a:lvl1pPr>
          </a:lstStyle>
          <a:p>
            <a:r>
              <a:rPr lang="en-GB"/>
              <a:t>Click Here</a:t>
            </a:r>
            <a:endParaRPr lang="en-US"/>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4" name="Text Placeholder 3">
            <a:extLst>
              <a:ext uri="{FF2B5EF4-FFF2-40B4-BE49-F238E27FC236}">
                <a16:creationId xmlns:a16="http://schemas.microsoft.com/office/drawing/2014/main" id="{A2B1F06E-9879-3B64-9C94-8AD353E1F287}"/>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a:t>Click to edit Master title style</a:t>
            </a:r>
            <a:endParaRPr lang="en-US"/>
          </a:p>
        </p:txBody>
      </p:sp>
    </p:spTree>
    <p:extLst>
      <p:ext uri="{BB962C8B-B14F-4D97-AF65-F5344CB8AC3E}">
        <p14:creationId xmlns:p14="http://schemas.microsoft.com/office/powerpoint/2010/main" val="11348448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7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2"/>
              </a:buClr>
              <a:defRPr/>
            </a:lvl1pPr>
            <a:lvl2pPr>
              <a:buClr>
                <a:schemeClr val="accent2"/>
              </a:buClr>
              <a:defRPr/>
            </a:lvl2pPr>
            <a:lvl3pPr>
              <a:buClr>
                <a:schemeClr val="accent2"/>
              </a:buClr>
              <a:defRPr/>
            </a:lvl3pPr>
            <a:lvl4pPr>
              <a:buClr>
                <a:schemeClr val="accent2"/>
              </a:buClr>
              <a:defRPr/>
            </a:lvl4pPr>
            <a:lvl5pPr>
              <a:buClr>
                <a:schemeClr val="accent2"/>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bg1"/>
                </a:solidFill>
              </a:defRPr>
            </a:lvl1pPr>
          </a:lstStyle>
          <a:p>
            <a:r>
              <a:rPr lang="en-GB"/>
              <a:t>Click Here</a:t>
            </a:r>
            <a:endParaRPr lang="en-US"/>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9" name="Text Placeholder 3">
            <a:extLst>
              <a:ext uri="{FF2B5EF4-FFF2-40B4-BE49-F238E27FC236}">
                <a16:creationId xmlns:a16="http://schemas.microsoft.com/office/drawing/2014/main" id="{6D60C31E-BF1D-A1F0-A326-C4962C199144}"/>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a:t>Click to edit Master title style</a:t>
            </a:r>
            <a:endParaRPr lang="en-US"/>
          </a:p>
        </p:txBody>
      </p:sp>
    </p:spTree>
    <p:extLst>
      <p:ext uri="{BB962C8B-B14F-4D97-AF65-F5344CB8AC3E}">
        <p14:creationId xmlns:p14="http://schemas.microsoft.com/office/powerpoint/2010/main" val="174071897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8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bg1"/>
                </a:solidFill>
              </a:defRPr>
            </a:lvl1pPr>
          </a:lstStyle>
          <a:p>
            <a:r>
              <a:rPr lang="en-GB"/>
              <a:t>Click Here</a:t>
            </a:r>
            <a:endParaRPr lang="en-US"/>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9" name="Text Placeholder 3">
            <a:extLst>
              <a:ext uri="{FF2B5EF4-FFF2-40B4-BE49-F238E27FC236}">
                <a16:creationId xmlns:a16="http://schemas.microsoft.com/office/drawing/2014/main" id="{D7C2F104-F52B-F153-6FFF-69E188DF12A4}"/>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a:t>Click to edit Master title style</a:t>
            </a:r>
            <a:endParaRPr lang="en-US"/>
          </a:p>
        </p:txBody>
      </p:sp>
    </p:spTree>
    <p:extLst>
      <p:ext uri="{BB962C8B-B14F-4D97-AF65-F5344CB8AC3E}">
        <p14:creationId xmlns:p14="http://schemas.microsoft.com/office/powerpoint/2010/main" val="273763220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3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tx1"/>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latin typeface="Helvetica" pitchFamily="2" charset="0"/>
              </a:defRPr>
            </a:lvl1pPr>
            <a:lvl2pPr>
              <a:defRPr>
                <a:latin typeface="Helvetica" pitchFamily="2" charset="0"/>
              </a:defRPr>
            </a:lvl2pPr>
            <a:lvl3pPr>
              <a:defRPr>
                <a:latin typeface="Helvetica" pitchFamily="2" charset="0"/>
              </a:defRPr>
            </a:lvl3pPr>
            <a:lvl4pPr>
              <a:defRPr>
                <a:latin typeface="Helvetica" pitchFamily="2" charset="0"/>
              </a:defRPr>
            </a:lvl4pPr>
            <a:lvl5pPr>
              <a:defRPr>
                <a:latin typeface="Helvetica"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B4F5D62-7C0F-244C-8263-7B37E1C98A85}" type="slidenum">
              <a:rPr lang="en-US" smtClean="0"/>
              <a:pPr/>
              <a:t>‹#›</a:t>
            </a:fld>
            <a:endParaRPr lang="en-US"/>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GB"/>
              <a:t>Click icon to add picture</a:t>
            </a:r>
            <a:endParaRPr lang="en-US"/>
          </a:p>
        </p:txBody>
      </p:sp>
    </p:spTree>
    <p:extLst>
      <p:ext uri="{BB962C8B-B14F-4D97-AF65-F5344CB8AC3E}">
        <p14:creationId xmlns:p14="http://schemas.microsoft.com/office/powerpoint/2010/main" val="124378056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4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bg1"/>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solidFill>
                  <a:schemeClr val="bg1"/>
                </a:solidFill>
                <a:latin typeface="Helvetica" pitchFamily="2" charset="0"/>
              </a:defRPr>
            </a:lvl1pPr>
            <a:lvl2pPr>
              <a:defRPr>
                <a:solidFill>
                  <a:schemeClr val="bg1"/>
                </a:solidFill>
                <a:latin typeface="Helvetica" pitchFamily="2" charset="0"/>
              </a:defRPr>
            </a:lvl2pPr>
            <a:lvl3pPr>
              <a:defRPr>
                <a:solidFill>
                  <a:schemeClr val="bg1"/>
                </a:solidFill>
                <a:latin typeface="Helvetica" pitchFamily="2" charset="0"/>
              </a:defRPr>
            </a:lvl3pPr>
            <a:lvl4pPr>
              <a:defRPr>
                <a:solidFill>
                  <a:schemeClr val="bg1"/>
                </a:solidFill>
                <a:latin typeface="Helvetica" pitchFamily="2" charset="0"/>
              </a:defRPr>
            </a:lvl4pPr>
            <a:lvl5pPr>
              <a:defRPr>
                <a:solidFill>
                  <a:schemeClr val="bg1"/>
                </a:solidFill>
                <a:latin typeface="Helvetica"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B4F5D62-7C0F-244C-8263-7B37E1C98A85}" type="slidenum">
              <a:rPr lang="en-US" smtClean="0"/>
              <a:pPr/>
              <a:t>‹#›</a:t>
            </a:fld>
            <a:endParaRPr lang="en-US"/>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GB"/>
              <a:t>Click icon to add picture</a:t>
            </a:r>
            <a:endParaRPr lang="en-US"/>
          </a:p>
        </p:txBody>
      </p:sp>
    </p:spTree>
    <p:extLst>
      <p:ext uri="{BB962C8B-B14F-4D97-AF65-F5344CB8AC3E}">
        <p14:creationId xmlns:p14="http://schemas.microsoft.com/office/powerpoint/2010/main" val="33709545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5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bg1"/>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solidFill>
                  <a:schemeClr val="bg1"/>
                </a:solidFill>
                <a:latin typeface="Helvetica" pitchFamily="2" charset="0"/>
              </a:defRPr>
            </a:lvl1pPr>
            <a:lvl2pPr>
              <a:defRPr>
                <a:solidFill>
                  <a:schemeClr val="bg1"/>
                </a:solidFill>
                <a:latin typeface="Helvetica" pitchFamily="2" charset="0"/>
              </a:defRPr>
            </a:lvl2pPr>
            <a:lvl3pPr>
              <a:defRPr>
                <a:solidFill>
                  <a:schemeClr val="bg1"/>
                </a:solidFill>
                <a:latin typeface="Helvetica" pitchFamily="2" charset="0"/>
              </a:defRPr>
            </a:lvl3pPr>
            <a:lvl4pPr>
              <a:defRPr>
                <a:solidFill>
                  <a:schemeClr val="bg1"/>
                </a:solidFill>
                <a:latin typeface="Helvetica" pitchFamily="2" charset="0"/>
              </a:defRPr>
            </a:lvl4pPr>
            <a:lvl5pPr>
              <a:defRPr>
                <a:solidFill>
                  <a:schemeClr val="bg1"/>
                </a:solidFill>
                <a:latin typeface="Helvetica"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B4F5D62-7C0F-244C-8263-7B37E1C98A85}" type="slidenum">
              <a:rPr lang="en-US" smtClean="0"/>
              <a:pPr/>
              <a:t>‹#›</a:t>
            </a:fld>
            <a:endParaRPr lang="en-US"/>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GB"/>
              <a:t>Click icon to add picture</a:t>
            </a:r>
            <a:endParaRPr lang="en-US"/>
          </a:p>
        </p:txBody>
      </p:sp>
    </p:spTree>
    <p:extLst>
      <p:ext uri="{BB962C8B-B14F-4D97-AF65-F5344CB8AC3E}">
        <p14:creationId xmlns:p14="http://schemas.microsoft.com/office/powerpoint/2010/main" val="117826302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p>
            <a:r>
              <a:rPr lang="en-GB"/>
              <a:t>Click to edit Sub title style</a:t>
            </a:r>
            <a:endParaRPr lang="en-US"/>
          </a:p>
        </p:txBody>
      </p:sp>
      <p:sp>
        <p:nvSpPr>
          <p:cNvPr id="10" name="Text Placeholder 3">
            <a:extLst>
              <a:ext uri="{FF2B5EF4-FFF2-40B4-BE49-F238E27FC236}">
                <a16:creationId xmlns:a16="http://schemas.microsoft.com/office/drawing/2014/main" id="{821C4841-EF6C-A4B0-7409-477CB4F77981}"/>
              </a:ext>
            </a:extLst>
          </p:cNvPr>
          <p:cNvSpPr>
            <a:spLocks noGrp="1"/>
          </p:cNvSpPr>
          <p:nvPr>
            <p:ph type="body" sz="quarter" idx="13" hasCustomPrompt="1"/>
          </p:nvPr>
        </p:nvSpPr>
        <p:spPr>
          <a:xfrm>
            <a:off x="645820" y="4568687"/>
            <a:ext cx="10515600" cy="844826"/>
          </a:xfrm>
        </p:spPr>
        <p:txBody>
          <a:bodyPr anchor="ctr">
            <a:normAutofit/>
          </a:bodyPr>
          <a:lstStyle>
            <a:lvl1pPr marL="0" indent="0">
              <a:buNone/>
              <a:defRPr sz="3200"/>
            </a:lvl1pPr>
            <a:lvl2pPr marL="457200" indent="0">
              <a:buNone/>
              <a:defRPr/>
            </a:lvl2pPr>
            <a:lvl3pPr marL="914400" indent="0">
              <a:buNone/>
              <a:defRPr/>
            </a:lvl3pPr>
            <a:lvl4pPr marL="1371600" indent="0">
              <a:buNone/>
              <a:defRPr/>
            </a:lvl4pPr>
            <a:lvl5pPr marL="1828800" indent="0">
              <a:buNone/>
              <a:defRPr/>
            </a:lvl5pPr>
          </a:lstStyle>
          <a:p>
            <a:r>
              <a:rPr lang="en-GB"/>
              <a:t>Click to edit Master title style</a:t>
            </a:r>
            <a:endParaRPr lang="en-US"/>
          </a:p>
        </p:txBody>
      </p:sp>
    </p:spTree>
    <p:extLst>
      <p:ext uri="{BB962C8B-B14F-4D97-AF65-F5344CB8AC3E}">
        <p14:creationId xmlns:p14="http://schemas.microsoft.com/office/powerpoint/2010/main" val="127111354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6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lvl1pPr>
              <a:defRPr>
                <a:solidFill>
                  <a:schemeClr val="bg1"/>
                </a:solidFill>
              </a:defRPr>
            </a:lvl1pPr>
          </a:lstStyle>
          <a:p>
            <a:r>
              <a:rPr lang="en-GB"/>
              <a:t>Click to edit Sub title style</a:t>
            </a:r>
            <a:endParaRPr lang="en-US"/>
          </a:p>
        </p:txBody>
      </p:sp>
      <p:sp>
        <p:nvSpPr>
          <p:cNvPr id="5" name="Text Placeholder 3">
            <a:extLst>
              <a:ext uri="{FF2B5EF4-FFF2-40B4-BE49-F238E27FC236}">
                <a16:creationId xmlns:a16="http://schemas.microsoft.com/office/drawing/2014/main" id="{EA3752D5-AE9A-539F-43BB-621A250920D8}"/>
              </a:ext>
            </a:extLst>
          </p:cNvPr>
          <p:cNvSpPr>
            <a:spLocks noGrp="1"/>
          </p:cNvSpPr>
          <p:nvPr>
            <p:ph type="body" sz="quarter" idx="13" hasCustomPrompt="1"/>
          </p:nvPr>
        </p:nvSpPr>
        <p:spPr>
          <a:xfrm>
            <a:off x="645820" y="4581940"/>
            <a:ext cx="10515600" cy="844826"/>
          </a:xfrm>
        </p:spPr>
        <p:txBody>
          <a:bodyPr anchor="ctr">
            <a:normAutofit/>
          </a:bodyPr>
          <a:lstStyle>
            <a:lvl1pPr marL="0" indent="0">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r>
              <a:rPr lang="en-GB"/>
              <a:t>Click to edit Master title style</a:t>
            </a:r>
            <a:endParaRPr lang="en-US"/>
          </a:p>
        </p:txBody>
      </p:sp>
    </p:spTree>
    <p:extLst>
      <p:ext uri="{BB962C8B-B14F-4D97-AF65-F5344CB8AC3E}">
        <p14:creationId xmlns:p14="http://schemas.microsoft.com/office/powerpoint/2010/main" val="203565574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7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lvl1pPr>
              <a:defRPr>
                <a:solidFill>
                  <a:schemeClr val="bg1"/>
                </a:solidFill>
              </a:defRPr>
            </a:lvl1pPr>
          </a:lstStyle>
          <a:p>
            <a:r>
              <a:rPr lang="en-GB"/>
              <a:t>Click to edit Sub title style</a:t>
            </a:r>
            <a:endParaRPr lang="en-US"/>
          </a:p>
        </p:txBody>
      </p:sp>
      <p:sp>
        <p:nvSpPr>
          <p:cNvPr id="4" name="Text Placeholder 3">
            <a:extLst>
              <a:ext uri="{FF2B5EF4-FFF2-40B4-BE49-F238E27FC236}">
                <a16:creationId xmlns:a16="http://schemas.microsoft.com/office/drawing/2014/main" id="{6A6E4641-3EFE-53B0-1879-6C8DF344ABE2}"/>
              </a:ext>
            </a:extLst>
          </p:cNvPr>
          <p:cNvSpPr>
            <a:spLocks noGrp="1"/>
          </p:cNvSpPr>
          <p:nvPr>
            <p:ph type="body" sz="quarter" idx="13" hasCustomPrompt="1"/>
          </p:nvPr>
        </p:nvSpPr>
        <p:spPr>
          <a:xfrm>
            <a:off x="645820" y="4568687"/>
            <a:ext cx="10515600" cy="844826"/>
          </a:xfrm>
        </p:spPr>
        <p:txBody>
          <a:bodyPr anchor="ctr">
            <a:normAutofit/>
          </a:bodyPr>
          <a:lstStyle>
            <a:lvl1pPr marL="0" indent="0">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r>
              <a:rPr lang="en-GB"/>
              <a:t>Click to edit Master title style</a:t>
            </a:r>
            <a:endParaRPr lang="en-US"/>
          </a:p>
        </p:txBody>
      </p:sp>
    </p:spTree>
    <p:extLst>
      <p:ext uri="{BB962C8B-B14F-4D97-AF65-F5344CB8AC3E}">
        <p14:creationId xmlns:p14="http://schemas.microsoft.com/office/powerpoint/2010/main" val="26099427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tx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63395772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8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bg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14980987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9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bg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9765745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tx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3974400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0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bg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5654560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1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bg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89257734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3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p:nvPr>
        </p:nvSpPr>
        <p:spPr>
          <a:xfrm>
            <a:off x="838200" y="2584174"/>
            <a:ext cx="10515600" cy="844826"/>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C333C2F-01B4-6D47-2EB5-2003521751C1}"/>
              </a:ext>
            </a:extLst>
          </p:cNvPr>
          <p:cNvSpPr>
            <a:spLocks noGrp="1"/>
          </p:cNvSpPr>
          <p:nvPr>
            <p:ph sz="half" idx="1"/>
          </p:nvPr>
        </p:nvSpPr>
        <p:spPr>
          <a:xfrm>
            <a:off x="838200" y="3551583"/>
            <a:ext cx="5181600" cy="25582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111FF6A-8B8A-819A-DB1B-89121DB602F8}"/>
              </a:ext>
            </a:extLst>
          </p:cNvPr>
          <p:cNvSpPr>
            <a:spLocks noGrp="1"/>
          </p:cNvSpPr>
          <p:nvPr>
            <p:ph sz="half" idx="2"/>
          </p:nvPr>
        </p:nvSpPr>
        <p:spPr>
          <a:xfrm>
            <a:off x="6172200" y="3551583"/>
            <a:ext cx="5181600" cy="25582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Tree>
    <p:extLst>
      <p:ext uri="{BB962C8B-B14F-4D97-AF65-F5344CB8AC3E}">
        <p14:creationId xmlns:p14="http://schemas.microsoft.com/office/powerpoint/2010/main" val="421031275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4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tx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0147816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5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tx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5157787" cy="4272790"/>
          </a:xfrm>
        </p:spPr>
        <p:txBody>
          <a:bodyPr/>
          <a:lstStyle>
            <a:lvl1pPr>
              <a:buClr>
                <a:schemeClr val="tx2"/>
              </a:buClr>
              <a:defRPr>
                <a:solidFill>
                  <a:schemeClr val="tx1"/>
                </a:solidFill>
              </a:defRPr>
            </a:lvl1pPr>
            <a:lvl2pPr>
              <a:buClr>
                <a:schemeClr val="tx2"/>
              </a:buClr>
              <a:defRPr>
                <a:solidFill>
                  <a:schemeClr val="tx1"/>
                </a:solidFill>
              </a:defRPr>
            </a:lvl2pPr>
            <a:lvl3pPr>
              <a:buClr>
                <a:schemeClr val="tx2"/>
              </a:buClr>
              <a:defRPr>
                <a:solidFill>
                  <a:schemeClr val="tx1"/>
                </a:solidFill>
              </a:defRPr>
            </a:lvl3pPr>
            <a:lvl4pPr>
              <a:buClr>
                <a:schemeClr val="tx2"/>
              </a:buClr>
              <a:defRPr>
                <a:solidFill>
                  <a:schemeClr val="tx1"/>
                </a:solidFill>
              </a:defRPr>
            </a:lvl4pPr>
            <a:lvl5pPr>
              <a:buClr>
                <a:schemeClr val="tx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649278" y="1690689"/>
            <a:ext cx="4986131" cy="4272790"/>
          </a:xfrm>
        </p:spPr>
        <p:txBody>
          <a:bodyPr/>
          <a:lstStyle>
            <a:lvl1pPr>
              <a:buClr>
                <a:schemeClr val="tx2"/>
              </a:buClr>
              <a:defRPr>
                <a:solidFill>
                  <a:schemeClr val="tx1"/>
                </a:solidFill>
              </a:defRPr>
            </a:lvl1pPr>
            <a:lvl2pPr>
              <a:buClr>
                <a:schemeClr val="tx2"/>
              </a:buClr>
              <a:defRPr>
                <a:solidFill>
                  <a:schemeClr val="tx1"/>
                </a:solidFill>
              </a:defRPr>
            </a:lvl2pPr>
            <a:lvl3pPr>
              <a:buClr>
                <a:schemeClr val="tx2"/>
              </a:buClr>
              <a:defRPr>
                <a:solidFill>
                  <a:schemeClr val="tx1"/>
                </a:solidFill>
              </a:defRPr>
            </a:lvl3pPr>
            <a:lvl4pPr>
              <a:buClr>
                <a:schemeClr val="tx2"/>
              </a:buClr>
              <a:defRPr>
                <a:solidFill>
                  <a:schemeClr val="tx1"/>
                </a:solidFill>
              </a:defRPr>
            </a:lvl4pPr>
            <a:lvl5pPr>
              <a:buClr>
                <a:schemeClr val="tx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2313480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2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6657546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3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122946313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4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374698279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5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81723318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6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334363432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7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94117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slideLayout" Target="../slideLayouts/slideLayout49.xml"/><Relationship Id="rId26" Type="http://schemas.openxmlformats.org/officeDocument/2006/relationships/slideLayout" Target="../slideLayouts/slideLayout57.xml"/><Relationship Id="rId3" Type="http://schemas.openxmlformats.org/officeDocument/2006/relationships/slideLayout" Target="../slideLayouts/slideLayout34.xml"/><Relationship Id="rId21" Type="http://schemas.openxmlformats.org/officeDocument/2006/relationships/slideLayout" Target="../slideLayouts/slideLayout52.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5" Type="http://schemas.openxmlformats.org/officeDocument/2006/relationships/slideLayout" Target="../slideLayouts/slideLayout56.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slideLayout" Target="../slideLayouts/slideLayout51.xml"/><Relationship Id="rId29" Type="http://schemas.openxmlformats.org/officeDocument/2006/relationships/slideLayout" Target="../slideLayouts/slideLayout60.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24" Type="http://schemas.openxmlformats.org/officeDocument/2006/relationships/slideLayout" Target="../slideLayouts/slideLayout55.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23" Type="http://schemas.openxmlformats.org/officeDocument/2006/relationships/slideLayout" Target="../slideLayouts/slideLayout54.xml"/><Relationship Id="rId28" Type="http://schemas.openxmlformats.org/officeDocument/2006/relationships/slideLayout" Target="../slideLayouts/slideLayout59.xml"/><Relationship Id="rId10" Type="http://schemas.openxmlformats.org/officeDocument/2006/relationships/slideLayout" Target="../slideLayouts/slideLayout41.xml"/><Relationship Id="rId19" Type="http://schemas.openxmlformats.org/officeDocument/2006/relationships/slideLayout" Target="../slideLayouts/slideLayout50.xml"/><Relationship Id="rId31" Type="http://schemas.openxmlformats.org/officeDocument/2006/relationships/theme" Target="../theme/theme2.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 Id="rId22" Type="http://schemas.openxmlformats.org/officeDocument/2006/relationships/slideLayout" Target="../slideLayouts/slideLayout53.xml"/><Relationship Id="rId27" Type="http://schemas.openxmlformats.org/officeDocument/2006/relationships/slideLayout" Target="../slideLayouts/slideLayout58.xml"/><Relationship Id="rId30"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641DB13-7F18-79F1-1739-2681F95107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F578991-9873-2D1E-21C1-000A3457646D}"/>
              </a:ext>
            </a:extLst>
          </p:cNvPr>
          <p:cNvSpPr>
            <a:spLocks noGrp="1"/>
          </p:cNvSpPr>
          <p:nvPr>
            <p:ph type="body" idx="1"/>
          </p:nvPr>
        </p:nvSpPr>
        <p:spPr>
          <a:xfrm>
            <a:off x="838200" y="1825625"/>
            <a:ext cx="10515600" cy="3922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B3189065-5A93-D0E2-E66F-075AC2D1EF28}"/>
              </a:ext>
            </a:extLst>
          </p:cNvPr>
          <p:cNvSpPr>
            <a:spLocks noGrp="1"/>
          </p:cNvSpPr>
          <p:nvPr>
            <p:ph type="sldNum" sz="quarter" idx="4"/>
          </p:nvPr>
        </p:nvSpPr>
        <p:spPr>
          <a:xfrm>
            <a:off x="206829" y="6286045"/>
            <a:ext cx="685799" cy="365125"/>
          </a:xfrm>
          <a:prstGeom prst="rect">
            <a:avLst/>
          </a:prstGeom>
        </p:spPr>
        <p:txBody>
          <a:bodyPr vert="horz" lIns="91440" tIns="45720" rIns="91440" bIns="45720" rtlCol="0" anchor="ctr"/>
          <a:lstStyle>
            <a:lvl1pPr algn="r">
              <a:defRPr sz="1200">
                <a:solidFill>
                  <a:schemeClr val="tx1"/>
                </a:solidFill>
              </a:defRPr>
            </a:lvl1pPr>
          </a:lstStyle>
          <a:p>
            <a:fld id="{D2AFE5DF-865F-4FB3-A65F-7C1F65132600}" type="slidenum">
              <a:rPr lang="en-GB" smtClean="0"/>
              <a:t>‹#›</a:t>
            </a:fld>
            <a:endParaRPr lang="en-GB"/>
          </a:p>
        </p:txBody>
      </p:sp>
    </p:spTree>
    <p:extLst>
      <p:ext uri="{BB962C8B-B14F-4D97-AF65-F5344CB8AC3E}">
        <p14:creationId xmlns:p14="http://schemas.microsoft.com/office/powerpoint/2010/main" val="9736441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Lst>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641DB13-7F18-79F1-1739-2681F95107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F578991-9873-2D1E-21C1-000A3457646D}"/>
              </a:ext>
            </a:extLst>
          </p:cNvPr>
          <p:cNvSpPr>
            <a:spLocks noGrp="1"/>
          </p:cNvSpPr>
          <p:nvPr>
            <p:ph type="body" idx="1"/>
          </p:nvPr>
        </p:nvSpPr>
        <p:spPr>
          <a:xfrm>
            <a:off x="838200" y="1825625"/>
            <a:ext cx="10515600" cy="392203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Slide Number Placeholder 5">
            <a:extLst>
              <a:ext uri="{FF2B5EF4-FFF2-40B4-BE49-F238E27FC236}">
                <a16:creationId xmlns:a16="http://schemas.microsoft.com/office/drawing/2014/main" id="{B3189065-5A93-D0E2-E66F-075AC2D1EF28}"/>
              </a:ext>
            </a:extLst>
          </p:cNvPr>
          <p:cNvSpPr>
            <a:spLocks noGrp="1"/>
          </p:cNvSpPr>
          <p:nvPr>
            <p:ph type="sldNum" sz="quarter" idx="4"/>
          </p:nvPr>
        </p:nvSpPr>
        <p:spPr>
          <a:xfrm>
            <a:off x="206829" y="6286045"/>
            <a:ext cx="685799" cy="365125"/>
          </a:xfrm>
          <a:prstGeom prst="rect">
            <a:avLst/>
          </a:prstGeom>
        </p:spPr>
        <p:txBody>
          <a:bodyPr vert="horz" lIns="91440" tIns="45720" rIns="91440" bIns="45720" rtlCol="0" anchor="ctr"/>
          <a:lstStyle>
            <a:lvl1pPr algn="r">
              <a:defRPr sz="1200">
                <a:solidFill>
                  <a:schemeClr val="tx1"/>
                </a:solidFill>
              </a:defRPr>
            </a:lvl1pPr>
          </a:lstStyle>
          <a:p>
            <a:fld id="{DB4F5D62-7C0F-244C-8263-7B37E1C98A85}" type="slidenum">
              <a:rPr lang="en-US" smtClean="0"/>
              <a:pPr/>
              <a:t>‹#›</a:t>
            </a:fld>
            <a:endParaRPr lang="en-US"/>
          </a:p>
        </p:txBody>
      </p:sp>
    </p:spTree>
    <p:extLst>
      <p:ext uri="{BB962C8B-B14F-4D97-AF65-F5344CB8AC3E}">
        <p14:creationId xmlns:p14="http://schemas.microsoft.com/office/powerpoint/2010/main" val="3142888094"/>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 id="2147483710" r:id="rId18"/>
    <p:sldLayoutId id="2147483711" r:id="rId19"/>
    <p:sldLayoutId id="2147483712" r:id="rId20"/>
    <p:sldLayoutId id="2147483713" r:id="rId21"/>
    <p:sldLayoutId id="2147483714" r:id="rId22"/>
    <p:sldLayoutId id="2147483715" r:id="rId23"/>
    <p:sldLayoutId id="2147483716" r:id="rId24"/>
    <p:sldLayoutId id="2147483717" r:id="rId25"/>
    <p:sldLayoutId id="2147483718" r:id="rId26"/>
    <p:sldLayoutId id="2147483719" r:id="rId27"/>
    <p:sldLayoutId id="2147483720" r:id="rId28"/>
    <p:sldLayoutId id="2147483721" r:id="rId29"/>
    <p:sldLayoutId id="2147483722" r:id="rId30"/>
  </p:sldLayoutIdLst>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54.xml"/></Relationships>
</file>

<file path=ppt/slides/_rels/slide8.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54.xml"/></Relationships>
</file>

<file path=ppt/slides/_rels/slide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5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4CCEB-BD13-3EF5-1C0C-769ECC58008A}"/>
              </a:ext>
            </a:extLst>
          </p:cNvPr>
          <p:cNvSpPr>
            <a:spLocks noGrp="1"/>
          </p:cNvSpPr>
          <p:nvPr>
            <p:ph type="ctrTitle"/>
          </p:nvPr>
        </p:nvSpPr>
        <p:spPr>
          <a:xfrm>
            <a:off x="2646918" y="-243115"/>
            <a:ext cx="7277787" cy="2387600"/>
          </a:xfrm>
        </p:spPr>
        <p:txBody>
          <a:bodyPr/>
          <a:lstStyle/>
          <a:p>
            <a:r>
              <a:rPr lang="en-GB" dirty="0"/>
              <a:t>Welcome to Year 2</a:t>
            </a:r>
          </a:p>
        </p:txBody>
      </p:sp>
      <p:sp>
        <p:nvSpPr>
          <p:cNvPr id="4" name="Subtitle 2">
            <a:extLst>
              <a:ext uri="{FF2B5EF4-FFF2-40B4-BE49-F238E27FC236}">
                <a16:creationId xmlns:a16="http://schemas.microsoft.com/office/drawing/2014/main" id="{7DE16AC8-4DDE-6C1F-6C4E-892900E6B4A9}"/>
              </a:ext>
            </a:extLst>
          </p:cNvPr>
          <p:cNvSpPr txBox="1">
            <a:spLocks/>
          </p:cNvSpPr>
          <p:nvPr/>
        </p:nvSpPr>
        <p:spPr>
          <a:xfrm>
            <a:off x="1681154" y="4767038"/>
            <a:ext cx="6705600" cy="82345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bg1"/>
                </a:solidFill>
                <a:latin typeface="Helvetica" pitchFamily="2"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t>Ms Davies</a:t>
            </a:r>
          </a:p>
          <a:p>
            <a:r>
              <a:rPr lang="en-GB" dirty="0"/>
              <a:t>Teacher</a:t>
            </a:r>
          </a:p>
        </p:txBody>
      </p:sp>
      <p:sp>
        <p:nvSpPr>
          <p:cNvPr id="6" name="Subtitle 2">
            <a:extLst>
              <a:ext uri="{FF2B5EF4-FFF2-40B4-BE49-F238E27FC236}">
                <a16:creationId xmlns:a16="http://schemas.microsoft.com/office/drawing/2014/main" id="{48BC748B-B603-5C3B-A51A-A4AB6EE34A8C}"/>
              </a:ext>
            </a:extLst>
          </p:cNvPr>
          <p:cNvSpPr txBox="1">
            <a:spLocks/>
          </p:cNvSpPr>
          <p:nvPr/>
        </p:nvSpPr>
        <p:spPr>
          <a:xfrm>
            <a:off x="4729155" y="4767038"/>
            <a:ext cx="6705600" cy="82345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bg1"/>
                </a:solidFill>
                <a:latin typeface="Helvetica" pitchFamily="2"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t>Mrs </a:t>
            </a:r>
            <a:r>
              <a:rPr lang="en-GB" dirty="0" err="1"/>
              <a:t>Trillow</a:t>
            </a:r>
            <a:endParaRPr lang="en-GB" dirty="0"/>
          </a:p>
          <a:p>
            <a:r>
              <a:rPr lang="en-GB" dirty="0"/>
              <a:t>TA</a:t>
            </a:r>
          </a:p>
        </p:txBody>
      </p:sp>
    </p:spTree>
    <p:extLst>
      <p:ext uri="{BB962C8B-B14F-4D97-AF65-F5344CB8AC3E}">
        <p14:creationId xmlns:p14="http://schemas.microsoft.com/office/powerpoint/2010/main" val="3801608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8474E3-E2F1-CC73-0B3F-FE76ADD3076D}"/>
              </a:ext>
            </a:extLst>
          </p:cNvPr>
          <p:cNvSpPr>
            <a:spLocks noGrp="1"/>
          </p:cNvSpPr>
          <p:nvPr>
            <p:ph idx="1"/>
          </p:nvPr>
        </p:nvSpPr>
        <p:spPr/>
        <p:txBody>
          <a:bodyPr>
            <a:normAutofit fontScale="92500" lnSpcReduction="10000"/>
          </a:bodyPr>
          <a:lstStyle/>
          <a:p>
            <a:r>
              <a:rPr lang="en-GB" dirty="0"/>
              <a:t>Pupils will be building on their subject knowledge and skills acquired in Year 1, by developing them further in Year 2. </a:t>
            </a:r>
          </a:p>
          <a:p>
            <a:r>
              <a:rPr lang="en-GB" dirty="0"/>
              <a:t>These include </a:t>
            </a:r>
            <a:r>
              <a:rPr lang="en-GB"/>
              <a:t>skills in </a:t>
            </a:r>
            <a:r>
              <a:rPr lang="en-GB" dirty="0"/>
              <a:t>English, phonics (which will include spellings and grammar), guided reading, maths, science, history, geography, art, design technology, computing, music, RE, PE and PSHE.</a:t>
            </a:r>
          </a:p>
          <a:p>
            <a:r>
              <a:rPr lang="en-GB" dirty="0"/>
              <a:t>Our topics this year are:</a:t>
            </a:r>
          </a:p>
          <a:p>
            <a:pPr lvl="1"/>
            <a:r>
              <a:rPr lang="en-GB" dirty="0"/>
              <a:t>Autumn: Beside the Seaside</a:t>
            </a:r>
          </a:p>
          <a:p>
            <a:pPr lvl="1"/>
            <a:r>
              <a:rPr lang="en-GB" dirty="0"/>
              <a:t>Spring: Dragons and Dinosaurs</a:t>
            </a:r>
          </a:p>
          <a:p>
            <a:pPr lvl="1"/>
            <a:r>
              <a:rPr lang="en-GB" dirty="0"/>
              <a:t>Summer: Our Wonderful World</a:t>
            </a:r>
          </a:p>
          <a:p>
            <a:r>
              <a:rPr lang="en-GB" dirty="0"/>
              <a:t>Curriculum bulletins can be found on the class webpage.</a:t>
            </a:r>
          </a:p>
        </p:txBody>
      </p:sp>
      <p:sp>
        <p:nvSpPr>
          <p:cNvPr id="3" name="Title 2">
            <a:extLst>
              <a:ext uri="{FF2B5EF4-FFF2-40B4-BE49-F238E27FC236}">
                <a16:creationId xmlns:a16="http://schemas.microsoft.com/office/drawing/2014/main" id="{0017B4C5-07FF-7DDE-A391-B2FC21F4E0B3}"/>
              </a:ext>
            </a:extLst>
          </p:cNvPr>
          <p:cNvSpPr>
            <a:spLocks noGrp="1"/>
          </p:cNvSpPr>
          <p:nvPr>
            <p:ph type="title"/>
          </p:nvPr>
        </p:nvSpPr>
        <p:spPr/>
        <p:txBody>
          <a:bodyPr/>
          <a:lstStyle/>
          <a:p>
            <a:r>
              <a:rPr lang="en-GB" dirty="0"/>
              <a:t>Curriculum areas</a:t>
            </a:r>
          </a:p>
        </p:txBody>
      </p:sp>
      <p:pic>
        <p:nvPicPr>
          <p:cNvPr id="1026" name="Picture 2" descr="Doodle School Set Subjects Stock Illustrations – 256 Doodle School Set  Subjects Stock Illustrations, Vectors &amp; Clipart - Dreamstime">
            <a:extLst>
              <a:ext uri="{FF2B5EF4-FFF2-40B4-BE49-F238E27FC236}">
                <a16:creationId xmlns:a16="http://schemas.microsoft.com/office/drawing/2014/main" id="{427087D4-C3F6-A7FE-DD24-80E9E3BD36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908" y="3512128"/>
            <a:ext cx="3368370" cy="2387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598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6CEDB-F4A9-BBDA-F25C-CAFBA8D35D10}"/>
              </a:ext>
            </a:extLst>
          </p:cNvPr>
          <p:cNvSpPr>
            <a:spLocks noGrp="1"/>
          </p:cNvSpPr>
          <p:nvPr>
            <p:ph type="title"/>
          </p:nvPr>
        </p:nvSpPr>
        <p:spPr>
          <a:xfrm>
            <a:off x="453887" y="473825"/>
            <a:ext cx="2702969" cy="1812176"/>
          </a:xfrm>
        </p:spPr>
        <p:txBody>
          <a:bodyPr>
            <a:normAutofit/>
          </a:bodyPr>
          <a:lstStyle/>
          <a:p>
            <a:r>
              <a:rPr lang="en-GB" sz="3600" dirty="0"/>
              <a:t>Maths</a:t>
            </a:r>
          </a:p>
        </p:txBody>
      </p:sp>
      <p:sp>
        <p:nvSpPr>
          <p:cNvPr id="8" name="TextBox 7">
            <a:extLst>
              <a:ext uri="{FF2B5EF4-FFF2-40B4-BE49-F238E27FC236}">
                <a16:creationId xmlns:a16="http://schemas.microsoft.com/office/drawing/2014/main" id="{1643563B-B08C-8BDB-ED97-F2827185E32B}"/>
              </a:ext>
            </a:extLst>
          </p:cNvPr>
          <p:cNvSpPr txBox="1"/>
          <p:nvPr/>
        </p:nvSpPr>
        <p:spPr>
          <a:xfrm>
            <a:off x="3951514" y="797510"/>
            <a:ext cx="7786599" cy="4524315"/>
          </a:xfrm>
          <a:prstGeom prst="rect">
            <a:avLst/>
          </a:prstGeom>
          <a:noFill/>
        </p:spPr>
        <p:txBody>
          <a:bodyPr wrap="square">
            <a:spAutoFit/>
          </a:bodyPr>
          <a:lstStyle/>
          <a:p>
            <a:r>
              <a:rPr lang="en-GB" sz="2400" dirty="0"/>
              <a:t>For Mathematics this term, we will be covering the topics of place value, addition and subtraction, and shape. ​</a:t>
            </a:r>
          </a:p>
          <a:p>
            <a:endParaRPr lang="en-GB" sz="2400" dirty="0"/>
          </a:p>
          <a:p>
            <a:r>
              <a:rPr lang="en-GB" sz="2400" dirty="0"/>
              <a:t>The children will be learning about place value with numbers up to 100.  They will learn to partition two-digit numbers within 100, and they will also learn to add and subtract two-digit numbers within 100.  We will be looking at 2D and 3D shapes and using mathematical language such as vertices and edges, to describe their properties.  We will also be looking at symmetry and number patterns.</a:t>
            </a:r>
          </a:p>
        </p:txBody>
      </p:sp>
    </p:spTree>
    <p:extLst>
      <p:ext uri="{BB962C8B-B14F-4D97-AF65-F5344CB8AC3E}">
        <p14:creationId xmlns:p14="http://schemas.microsoft.com/office/powerpoint/2010/main" val="664865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9A06B-3569-D247-71D4-DF4E0C56C4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E69219-345F-6920-1F05-BB200FC05F3A}"/>
              </a:ext>
            </a:extLst>
          </p:cNvPr>
          <p:cNvSpPr>
            <a:spLocks noGrp="1"/>
          </p:cNvSpPr>
          <p:nvPr>
            <p:ph type="title"/>
          </p:nvPr>
        </p:nvSpPr>
        <p:spPr>
          <a:xfrm>
            <a:off x="453887" y="473825"/>
            <a:ext cx="2702969" cy="1812176"/>
          </a:xfrm>
        </p:spPr>
        <p:txBody>
          <a:bodyPr>
            <a:normAutofit/>
          </a:bodyPr>
          <a:lstStyle/>
          <a:p>
            <a:r>
              <a:rPr lang="en-GB" sz="3600" dirty="0"/>
              <a:t>English</a:t>
            </a:r>
          </a:p>
        </p:txBody>
      </p:sp>
      <p:sp>
        <p:nvSpPr>
          <p:cNvPr id="4" name="TextBox 3">
            <a:extLst>
              <a:ext uri="{FF2B5EF4-FFF2-40B4-BE49-F238E27FC236}">
                <a16:creationId xmlns:a16="http://schemas.microsoft.com/office/drawing/2014/main" id="{0C32F2BF-DB23-46BC-21DD-473648A668D9}"/>
              </a:ext>
            </a:extLst>
          </p:cNvPr>
          <p:cNvSpPr txBox="1"/>
          <p:nvPr/>
        </p:nvSpPr>
        <p:spPr>
          <a:xfrm>
            <a:off x="3995055" y="364250"/>
            <a:ext cx="7772399" cy="1938992"/>
          </a:xfrm>
          <a:prstGeom prst="rect">
            <a:avLst/>
          </a:prstGeom>
          <a:noFill/>
        </p:spPr>
        <p:txBody>
          <a:bodyPr wrap="square">
            <a:spAutoFit/>
          </a:bodyPr>
          <a:lstStyle/>
          <a:p>
            <a:r>
              <a:rPr lang="en-GB" sz="2000" dirty="0"/>
              <a:t>Reading:​</a:t>
            </a:r>
          </a:p>
          <a:p>
            <a:endParaRPr lang="en-GB" sz="2000" dirty="0"/>
          </a:p>
          <a:p>
            <a:r>
              <a:rPr lang="en-GB" sz="2000" dirty="0"/>
              <a:t>As part of our ’Take one Book’ programme the children will be reading “Grandma Bird’ by Benji Davies and ‘Boundless Sky’ by Amanda Addison. The books will support the children to develop their comprehension skills. </a:t>
            </a:r>
          </a:p>
        </p:txBody>
      </p:sp>
      <p:sp>
        <p:nvSpPr>
          <p:cNvPr id="6" name="TextBox 5">
            <a:extLst>
              <a:ext uri="{FF2B5EF4-FFF2-40B4-BE49-F238E27FC236}">
                <a16:creationId xmlns:a16="http://schemas.microsoft.com/office/drawing/2014/main" id="{28D02C1E-DE13-580D-5FD4-97FBBF55F172}"/>
              </a:ext>
            </a:extLst>
          </p:cNvPr>
          <p:cNvSpPr txBox="1"/>
          <p:nvPr/>
        </p:nvSpPr>
        <p:spPr>
          <a:xfrm>
            <a:off x="2743200" y="2184082"/>
            <a:ext cx="8893625" cy="4093428"/>
          </a:xfrm>
          <a:prstGeom prst="rect">
            <a:avLst/>
          </a:prstGeom>
          <a:noFill/>
        </p:spPr>
        <p:txBody>
          <a:bodyPr wrap="square">
            <a:spAutoFit/>
          </a:bodyPr>
          <a:lstStyle/>
          <a:p>
            <a:r>
              <a:rPr lang="en-GB" sz="2000" dirty="0"/>
              <a:t>Writing:​</a:t>
            </a:r>
          </a:p>
          <a:p>
            <a:endParaRPr lang="en-GB" sz="2000" dirty="0"/>
          </a:p>
          <a:p>
            <a:r>
              <a:rPr lang="en-GB" sz="2000" dirty="0"/>
              <a:t>This term, in year 1 and 2 the children will engage in writing activities linked to their topic and inspired by familiar stories. Our first pieces of writing will be what to pack for the beach and what to do at the beach. We will then be writing linked to the book Elf Chase and Father Christmas after half term. They will continue to develop key skills in writing, including, handwriting, spelling, punctuation and grammar. They will build on their Year 1 learning by focussing on clear letter formation, sentence punctuation including capital letters, full stops and question marks. They will be learning how to develop their sentences using conjunctions such as ’and’ and adding adjectives and noun phrases. The children will practice re-reading what they have written to check it makes sense and make simple editions to their work. </a:t>
            </a:r>
          </a:p>
        </p:txBody>
      </p:sp>
    </p:spTree>
    <p:extLst>
      <p:ext uri="{BB962C8B-B14F-4D97-AF65-F5344CB8AC3E}">
        <p14:creationId xmlns:p14="http://schemas.microsoft.com/office/powerpoint/2010/main" val="2605645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075AF-B76E-39E2-2D27-24C5F39C59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6DB15A-CDDC-0F8D-C7B0-E45B82B40748}"/>
              </a:ext>
            </a:extLst>
          </p:cNvPr>
          <p:cNvSpPr>
            <a:spLocks noGrp="1"/>
          </p:cNvSpPr>
          <p:nvPr>
            <p:ph type="title"/>
          </p:nvPr>
        </p:nvSpPr>
        <p:spPr>
          <a:xfrm>
            <a:off x="453887" y="473825"/>
            <a:ext cx="2702969" cy="1812176"/>
          </a:xfrm>
        </p:spPr>
        <p:txBody>
          <a:bodyPr>
            <a:normAutofit/>
          </a:bodyPr>
          <a:lstStyle/>
          <a:p>
            <a:r>
              <a:rPr lang="en-GB" sz="3600" dirty="0"/>
              <a:t>Humanities</a:t>
            </a:r>
          </a:p>
        </p:txBody>
      </p:sp>
      <p:sp>
        <p:nvSpPr>
          <p:cNvPr id="5" name="TextBox 4">
            <a:extLst>
              <a:ext uri="{FF2B5EF4-FFF2-40B4-BE49-F238E27FC236}">
                <a16:creationId xmlns:a16="http://schemas.microsoft.com/office/drawing/2014/main" id="{39C14E85-8605-42F9-D6BF-58C53F35B5C8}"/>
              </a:ext>
            </a:extLst>
          </p:cNvPr>
          <p:cNvSpPr txBox="1"/>
          <p:nvPr/>
        </p:nvSpPr>
        <p:spPr>
          <a:xfrm>
            <a:off x="4093025" y="649708"/>
            <a:ext cx="7837715" cy="1938992"/>
          </a:xfrm>
          <a:prstGeom prst="rect">
            <a:avLst/>
          </a:prstGeom>
          <a:noFill/>
        </p:spPr>
        <p:txBody>
          <a:bodyPr wrap="square">
            <a:spAutoFit/>
          </a:bodyPr>
          <a:lstStyle/>
          <a:p>
            <a:r>
              <a:rPr lang="en-GB" sz="2000" dirty="0"/>
              <a:t>For Geography, the children will learn to name and locate the continents and oceans of the world, including the similarities and differences between them. The children will learn to  use simple compass directions (North, South, East and West) and locational and directional language to describe places in relation to one another. </a:t>
            </a:r>
          </a:p>
        </p:txBody>
      </p:sp>
      <p:sp>
        <p:nvSpPr>
          <p:cNvPr id="7" name="TextBox 6">
            <a:extLst>
              <a:ext uri="{FF2B5EF4-FFF2-40B4-BE49-F238E27FC236}">
                <a16:creationId xmlns:a16="http://schemas.microsoft.com/office/drawing/2014/main" id="{7827D117-F1BD-C20B-9B1C-B61708ADDD7B}"/>
              </a:ext>
            </a:extLst>
          </p:cNvPr>
          <p:cNvSpPr txBox="1"/>
          <p:nvPr/>
        </p:nvSpPr>
        <p:spPr>
          <a:xfrm>
            <a:off x="1012371" y="3864114"/>
            <a:ext cx="9666513" cy="1323439"/>
          </a:xfrm>
          <a:prstGeom prst="rect">
            <a:avLst/>
          </a:prstGeom>
          <a:noFill/>
        </p:spPr>
        <p:txBody>
          <a:bodyPr wrap="square">
            <a:spAutoFit/>
          </a:bodyPr>
          <a:lstStyle/>
          <a:p>
            <a:r>
              <a:rPr lang="en-GB" sz="2000" dirty="0"/>
              <a:t>​For History, the children will learn about the seaside in the Victorian era. They will compare similarities and differences between Victorian seaside life and present day.</a:t>
            </a:r>
          </a:p>
          <a:p>
            <a:r>
              <a:rPr lang="en-GB" sz="2000" dirty="0"/>
              <a:t>This will also include a workshop where the children are immersed in Victorian seaside activities for the day.</a:t>
            </a:r>
          </a:p>
        </p:txBody>
      </p:sp>
    </p:spTree>
    <p:extLst>
      <p:ext uri="{BB962C8B-B14F-4D97-AF65-F5344CB8AC3E}">
        <p14:creationId xmlns:p14="http://schemas.microsoft.com/office/powerpoint/2010/main" val="610547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C9BEB-9231-17EC-5FD3-BC4489E74B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C58DF1-2F62-518B-7F30-A395B2C91831}"/>
              </a:ext>
            </a:extLst>
          </p:cNvPr>
          <p:cNvSpPr>
            <a:spLocks noGrp="1"/>
          </p:cNvSpPr>
          <p:nvPr>
            <p:ph type="title"/>
          </p:nvPr>
        </p:nvSpPr>
        <p:spPr>
          <a:xfrm>
            <a:off x="453887" y="473825"/>
            <a:ext cx="2702969" cy="1812176"/>
          </a:xfrm>
        </p:spPr>
        <p:txBody>
          <a:bodyPr>
            <a:normAutofit/>
          </a:bodyPr>
          <a:lstStyle/>
          <a:p>
            <a:r>
              <a:rPr lang="en-GB" sz="3600" dirty="0"/>
              <a:t>Creative </a:t>
            </a:r>
          </a:p>
        </p:txBody>
      </p:sp>
      <p:sp>
        <p:nvSpPr>
          <p:cNvPr id="5" name="TextBox 4">
            <a:extLst>
              <a:ext uri="{FF2B5EF4-FFF2-40B4-BE49-F238E27FC236}">
                <a16:creationId xmlns:a16="http://schemas.microsoft.com/office/drawing/2014/main" id="{024B6A20-78DE-342D-7E12-12CDB63C7B9F}"/>
              </a:ext>
            </a:extLst>
          </p:cNvPr>
          <p:cNvSpPr txBox="1"/>
          <p:nvPr/>
        </p:nvSpPr>
        <p:spPr>
          <a:xfrm>
            <a:off x="3995056" y="738935"/>
            <a:ext cx="5546975" cy="1477328"/>
          </a:xfrm>
          <a:prstGeom prst="rect">
            <a:avLst/>
          </a:prstGeom>
          <a:noFill/>
        </p:spPr>
        <p:txBody>
          <a:bodyPr wrap="square">
            <a:spAutoFit/>
          </a:bodyPr>
          <a:lstStyle/>
          <a:p>
            <a:r>
              <a:rPr lang="en-GB" dirty="0"/>
              <a:t>For Art, the children will be learning about the famous artist Claude Monet. We will particularly focus on his work ‘Waves Breaking’. The children will explore brush patterns and strokes, as well as colour mixing, to create their own waves breaking artwork.</a:t>
            </a:r>
          </a:p>
        </p:txBody>
      </p:sp>
      <p:sp>
        <p:nvSpPr>
          <p:cNvPr id="8" name="TextBox 7">
            <a:extLst>
              <a:ext uri="{FF2B5EF4-FFF2-40B4-BE49-F238E27FC236}">
                <a16:creationId xmlns:a16="http://schemas.microsoft.com/office/drawing/2014/main" id="{6E5D906C-55BE-595A-F38A-D8F97323480E}"/>
              </a:ext>
            </a:extLst>
          </p:cNvPr>
          <p:cNvSpPr txBox="1"/>
          <p:nvPr/>
        </p:nvSpPr>
        <p:spPr>
          <a:xfrm>
            <a:off x="453887" y="3429000"/>
            <a:ext cx="9993087" cy="646331"/>
          </a:xfrm>
          <a:prstGeom prst="rect">
            <a:avLst/>
          </a:prstGeom>
          <a:noFill/>
        </p:spPr>
        <p:txBody>
          <a:bodyPr wrap="square">
            <a:spAutoFit/>
          </a:bodyPr>
          <a:lstStyle/>
          <a:p>
            <a:r>
              <a:rPr lang="en-GB" dirty="0"/>
              <a:t>For design and technology, the children will be exploring healthy food and eating. They will then make their own picnic sandwich using healthy ingredients</a:t>
            </a:r>
          </a:p>
        </p:txBody>
      </p:sp>
      <p:pic>
        <p:nvPicPr>
          <p:cNvPr id="3" name="Picture 2" descr="Image of Waves Breaking, 1881 by Claude Monet">
            <a:extLst>
              <a:ext uri="{FF2B5EF4-FFF2-40B4-BE49-F238E27FC236}">
                <a16:creationId xmlns:a16="http://schemas.microsoft.com/office/drawing/2014/main" id="{6141AEF3-D3DF-E5F4-C265-10362EF1E956}"/>
              </a:ext>
            </a:extLst>
          </p:cNvPr>
          <p:cNvPicPr>
            <a:picLocks noChangeAspect="1"/>
          </p:cNvPicPr>
          <p:nvPr/>
        </p:nvPicPr>
        <p:blipFill>
          <a:blip r:embed="rId2"/>
          <a:stretch>
            <a:fillRect/>
          </a:stretch>
        </p:blipFill>
        <p:spPr>
          <a:xfrm>
            <a:off x="9605896" y="381156"/>
            <a:ext cx="2132217" cy="2447041"/>
          </a:xfrm>
          <a:prstGeom prst="rect">
            <a:avLst/>
          </a:prstGeom>
        </p:spPr>
      </p:pic>
      <p:sp>
        <p:nvSpPr>
          <p:cNvPr id="6" name="TextBox 5">
            <a:extLst>
              <a:ext uri="{FF2B5EF4-FFF2-40B4-BE49-F238E27FC236}">
                <a16:creationId xmlns:a16="http://schemas.microsoft.com/office/drawing/2014/main" id="{209B28ED-CA92-FEE5-B440-9C5726667912}"/>
              </a:ext>
            </a:extLst>
          </p:cNvPr>
          <p:cNvSpPr txBox="1"/>
          <p:nvPr/>
        </p:nvSpPr>
        <p:spPr>
          <a:xfrm>
            <a:off x="453887" y="4267200"/>
            <a:ext cx="9993087" cy="369332"/>
          </a:xfrm>
          <a:prstGeom prst="rect">
            <a:avLst/>
          </a:prstGeom>
          <a:noFill/>
        </p:spPr>
        <p:txBody>
          <a:bodyPr wrap="square">
            <a:spAutoFit/>
          </a:bodyPr>
          <a:lstStyle/>
          <a:p>
            <a:r>
              <a:rPr lang="en-GB" dirty="0"/>
              <a:t>For computing, the children will be using Scratch Jr to programme basic animations.</a:t>
            </a:r>
          </a:p>
        </p:txBody>
      </p:sp>
      <p:sp>
        <p:nvSpPr>
          <p:cNvPr id="9" name="TextBox 8">
            <a:extLst>
              <a:ext uri="{FF2B5EF4-FFF2-40B4-BE49-F238E27FC236}">
                <a16:creationId xmlns:a16="http://schemas.microsoft.com/office/drawing/2014/main" id="{1AE07C56-58EE-4DE0-8960-D041548C6880}"/>
              </a:ext>
            </a:extLst>
          </p:cNvPr>
          <p:cNvSpPr txBox="1"/>
          <p:nvPr/>
        </p:nvSpPr>
        <p:spPr>
          <a:xfrm>
            <a:off x="1444487" y="4828401"/>
            <a:ext cx="9993087" cy="1200329"/>
          </a:xfrm>
          <a:prstGeom prst="rect">
            <a:avLst/>
          </a:prstGeom>
          <a:noFill/>
        </p:spPr>
        <p:txBody>
          <a:bodyPr wrap="square">
            <a:spAutoFit/>
          </a:bodyPr>
          <a:lstStyle/>
          <a:p>
            <a:r>
              <a:rPr lang="en-GB" dirty="0"/>
              <a:t>For music, the children will be learning to play basic songs and musical notes on the recorder. They will be learning ‘Sailor, Sailor’.</a:t>
            </a:r>
          </a:p>
          <a:p>
            <a:r>
              <a:rPr lang="en-GB" dirty="0"/>
              <a:t>We will be starting music on the week commencing 5</a:t>
            </a:r>
            <a:r>
              <a:rPr lang="en-GB" baseline="30000" dirty="0"/>
              <a:t>th</a:t>
            </a:r>
            <a:r>
              <a:rPr lang="en-GB" dirty="0"/>
              <a:t> October – if your child or family member has a recorder, please send it in (named) for us to use in school. We have spares in school if not!</a:t>
            </a:r>
          </a:p>
        </p:txBody>
      </p:sp>
    </p:spTree>
    <p:extLst>
      <p:ext uri="{BB962C8B-B14F-4D97-AF65-F5344CB8AC3E}">
        <p14:creationId xmlns:p14="http://schemas.microsoft.com/office/powerpoint/2010/main" val="549648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39B0C-0177-142D-7E08-3509CA3141E4}"/>
              </a:ext>
            </a:extLst>
          </p:cNvPr>
          <p:cNvSpPr>
            <a:spLocks noGrp="1"/>
          </p:cNvSpPr>
          <p:nvPr>
            <p:ph type="title"/>
          </p:nvPr>
        </p:nvSpPr>
        <p:spPr/>
        <p:txBody>
          <a:bodyPr/>
          <a:lstStyle/>
          <a:p>
            <a:r>
              <a:rPr lang="en-GB" dirty="0"/>
              <a:t>Year 1 &amp; 2 – Reading Records</a:t>
            </a:r>
          </a:p>
        </p:txBody>
      </p:sp>
      <p:pic>
        <p:nvPicPr>
          <p:cNvPr id="6" name="Content Placeholder 5" descr="A book with text and images&#10;&#10;AI-generated content may be incorrect.">
            <a:extLst>
              <a:ext uri="{FF2B5EF4-FFF2-40B4-BE49-F238E27FC236}">
                <a16:creationId xmlns:a16="http://schemas.microsoft.com/office/drawing/2014/main" id="{31077FB4-43D3-3CB5-A9CC-56B234127F53}"/>
              </a:ext>
            </a:extLst>
          </p:cNvPr>
          <p:cNvPicPr>
            <a:picLocks noGrp="1" noChangeAspect="1"/>
          </p:cNvPicPr>
          <p:nvPr>
            <p:ph sz="half" idx="2"/>
          </p:nvPr>
        </p:nvPicPr>
        <p:blipFill>
          <a:blip r:embed="rId2"/>
          <a:stretch>
            <a:fillRect/>
          </a:stretch>
        </p:blipFill>
        <p:spPr>
          <a:xfrm rot="5400000">
            <a:off x="676978" y="1979812"/>
            <a:ext cx="5157787" cy="3868340"/>
          </a:xfrm>
          <a:prstGeom prst="rect">
            <a:avLst/>
          </a:prstGeom>
          <a:ln>
            <a:noFill/>
          </a:ln>
          <a:effectLst>
            <a:softEdge rad="112500"/>
          </a:effectLst>
        </p:spPr>
      </p:pic>
      <p:pic>
        <p:nvPicPr>
          <p:cNvPr id="8" name="Content Placeholder 7" descr="An open book with text and pictures&#10;&#10;AI-generated content may be incorrect.">
            <a:extLst>
              <a:ext uri="{FF2B5EF4-FFF2-40B4-BE49-F238E27FC236}">
                <a16:creationId xmlns:a16="http://schemas.microsoft.com/office/drawing/2014/main" id="{134622BD-4316-01F4-F72E-2107BB8E06F7}"/>
              </a:ext>
            </a:extLst>
          </p:cNvPr>
          <p:cNvPicPr>
            <a:picLocks noGrp="1" noChangeAspect="1"/>
          </p:cNvPicPr>
          <p:nvPr>
            <p:ph sz="quarter" idx="4"/>
          </p:nvPr>
        </p:nvPicPr>
        <p:blipFill>
          <a:blip r:embed="rId3"/>
          <a:stretch>
            <a:fillRect/>
          </a:stretch>
        </p:blipFill>
        <p:spPr>
          <a:xfrm>
            <a:off x="5671955" y="1335088"/>
            <a:ext cx="5419226" cy="4064420"/>
          </a:xfrm>
          <a:prstGeom prst="rect">
            <a:avLst/>
          </a:prstGeom>
          <a:ln>
            <a:noFill/>
          </a:ln>
          <a:effectLst>
            <a:softEdge rad="112500"/>
          </a:effectLst>
        </p:spPr>
      </p:pic>
      <p:sp>
        <p:nvSpPr>
          <p:cNvPr id="9" name="TextBox 8">
            <a:extLst>
              <a:ext uri="{FF2B5EF4-FFF2-40B4-BE49-F238E27FC236}">
                <a16:creationId xmlns:a16="http://schemas.microsoft.com/office/drawing/2014/main" id="{46B099B7-5FF7-74D2-EBE7-0DA116BB4B72}"/>
              </a:ext>
            </a:extLst>
          </p:cNvPr>
          <p:cNvSpPr txBox="1"/>
          <p:nvPr/>
        </p:nvSpPr>
        <p:spPr>
          <a:xfrm>
            <a:off x="5537910" y="5464090"/>
            <a:ext cx="6002536"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Arial" panose="020B0604020202020204"/>
                <a:ea typeface="+mn-ea"/>
                <a:cs typeface="+mn-cs"/>
              </a:rPr>
              <a:t>These pages include some hints and tips for helping your child as they are now becoming a developing reader.</a:t>
            </a:r>
          </a:p>
        </p:txBody>
      </p:sp>
    </p:spTree>
    <p:extLst>
      <p:ext uri="{BB962C8B-B14F-4D97-AF65-F5344CB8AC3E}">
        <p14:creationId xmlns:p14="http://schemas.microsoft.com/office/powerpoint/2010/main" val="2934037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8D4BEE-2104-180F-6FC6-19DB2DCFC2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3B5242-07C0-EEAF-6FAC-C87491BC68B0}"/>
              </a:ext>
            </a:extLst>
          </p:cNvPr>
          <p:cNvSpPr>
            <a:spLocks noGrp="1"/>
          </p:cNvSpPr>
          <p:nvPr>
            <p:ph type="title"/>
          </p:nvPr>
        </p:nvSpPr>
        <p:spPr/>
        <p:txBody>
          <a:bodyPr/>
          <a:lstStyle/>
          <a:p>
            <a:r>
              <a:rPr lang="en-GB" dirty="0"/>
              <a:t>Year 1 &amp; 2 – Reading Records</a:t>
            </a:r>
          </a:p>
        </p:txBody>
      </p:sp>
      <p:sp>
        <p:nvSpPr>
          <p:cNvPr id="9" name="TextBox 8">
            <a:extLst>
              <a:ext uri="{FF2B5EF4-FFF2-40B4-BE49-F238E27FC236}">
                <a16:creationId xmlns:a16="http://schemas.microsoft.com/office/drawing/2014/main" id="{9B68DE95-FF76-EC13-DF26-5073E3802B8C}"/>
              </a:ext>
            </a:extLst>
          </p:cNvPr>
          <p:cNvSpPr txBox="1"/>
          <p:nvPr/>
        </p:nvSpPr>
        <p:spPr>
          <a:xfrm>
            <a:off x="1894114" y="5464090"/>
            <a:ext cx="8479972"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Arial" panose="020B0604020202020204"/>
                <a:ea typeface="+mn-ea"/>
                <a:cs typeface="+mn-cs"/>
              </a:rPr>
              <a:t>As your child is developing their knowledge of sounds and alternative sounds, this page can be referred to as you read to prompt this knowledge. This is similar to our ‘complex speed sound chart’ we use with the children in the classroom.</a:t>
            </a:r>
          </a:p>
        </p:txBody>
      </p:sp>
      <p:pic>
        <p:nvPicPr>
          <p:cNvPr id="11" name="Content Placeholder 10">
            <a:extLst>
              <a:ext uri="{FF2B5EF4-FFF2-40B4-BE49-F238E27FC236}">
                <a16:creationId xmlns:a16="http://schemas.microsoft.com/office/drawing/2014/main" id="{A6611F44-E18F-8887-217F-BB3691DC1E17}"/>
              </a:ext>
            </a:extLst>
          </p:cNvPr>
          <p:cNvPicPr>
            <a:picLocks noGrp="1" noChangeAspect="1"/>
          </p:cNvPicPr>
          <p:nvPr>
            <p:ph sz="quarter" idx="4"/>
          </p:nvPr>
        </p:nvPicPr>
        <p:blipFill>
          <a:blip r:embed="rId2"/>
          <a:srcRect r="48020"/>
          <a:stretch>
            <a:fillRect/>
          </a:stretch>
        </p:blipFill>
        <p:spPr>
          <a:xfrm rot="5400000">
            <a:off x="1343972" y="750475"/>
            <a:ext cx="3815492" cy="5112096"/>
          </a:xfrm>
          <a:prstGeom prst="rect">
            <a:avLst/>
          </a:prstGeom>
          <a:ln>
            <a:noFill/>
          </a:ln>
          <a:effectLst>
            <a:softEdge rad="112500"/>
          </a:effectLst>
        </p:spPr>
      </p:pic>
      <p:pic>
        <p:nvPicPr>
          <p:cNvPr id="16" name="Content Placeholder 10">
            <a:extLst>
              <a:ext uri="{FF2B5EF4-FFF2-40B4-BE49-F238E27FC236}">
                <a16:creationId xmlns:a16="http://schemas.microsoft.com/office/drawing/2014/main" id="{6440F490-8CB4-2394-F7D1-B11A92C3AC75}"/>
              </a:ext>
            </a:extLst>
          </p:cNvPr>
          <p:cNvPicPr>
            <a:picLocks noChangeAspect="1"/>
          </p:cNvPicPr>
          <p:nvPr/>
        </p:nvPicPr>
        <p:blipFill>
          <a:blip r:embed="rId2"/>
          <a:srcRect l="50787"/>
          <a:stretch>
            <a:fillRect/>
          </a:stretch>
        </p:blipFill>
        <p:spPr>
          <a:xfrm rot="5400000">
            <a:off x="6888167" y="606610"/>
            <a:ext cx="3815996" cy="5400330"/>
          </a:xfrm>
          <a:prstGeom prst="rect">
            <a:avLst/>
          </a:prstGeom>
          <a:ln>
            <a:noFill/>
          </a:ln>
          <a:effectLst>
            <a:softEdge rad="112500"/>
          </a:effectLst>
        </p:spPr>
      </p:pic>
    </p:spTree>
    <p:extLst>
      <p:ext uri="{BB962C8B-B14F-4D97-AF65-F5344CB8AC3E}">
        <p14:creationId xmlns:p14="http://schemas.microsoft.com/office/powerpoint/2010/main" val="1159625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AFC1C6-F904-E0BE-F018-AD46206857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47E853-70D1-8B02-31C9-05B45CE74058}"/>
              </a:ext>
            </a:extLst>
          </p:cNvPr>
          <p:cNvSpPr>
            <a:spLocks noGrp="1"/>
          </p:cNvSpPr>
          <p:nvPr>
            <p:ph type="title"/>
          </p:nvPr>
        </p:nvSpPr>
        <p:spPr/>
        <p:txBody>
          <a:bodyPr/>
          <a:lstStyle/>
          <a:p>
            <a:r>
              <a:rPr lang="en-GB" dirty="0"/>
              <a:t>Year 1 &amp; 2 – Reading Records</a:t>
            </a:r>
          </a:p>
        </p:txBody>
      </p:sp>
      <p:pic>
        <p:nvPicPr>
          <p:cNvPr id="13" name="Content Placeholder 12" descr="A close-up of a book&#10;&#10;AI-generated content may be incorrect.">
            <a:extLst>
              <a:ext uri="{FF2B5EF4-FFF2-40B4-BE49-F238E27FC236}">
                <a16:creationId xmlns:a16="http://schemas.microsoft.com/office/drawing/2014/main" id="{DF7680E4-B99A-5F05-A55F-A48D431CEED6}"/>
              </a:ext>
            </a:extLst>
          </p:cNvPr>
          <p:cNvPicPr>
            <a:picLocks noGrp="1" noChangeAspect="1"/>
          </p:cNvPicPr>
          <p:nvPr>
            <p:ph sz="half" idx="2"/>
          </p:nvPr>
        </p:nvPicPr>
        <p:blipFill>
          <a:blip r:embed="rId2"/>
          <a:stretch>
            <a:fillRect/>
          </a:stretch>
        </p:blipFill>
        <p:spPr>
          <a:xfrm>
            <a:off x="556591" y="1268346"/>
            <a:ext cx="6823301" cy="5117475"/>
          </a:xfrm>
          <a:prstGeom prst="rect">
            <a:avLst/>
          </a:prstGeom>
          <a:ln>
            <a:noFill/>
          </a:ln>
          <a:effectLst>
            <a:softEdge rad="112500"/>
          </a:effectLst>
        </p:spPr>
      </p:pic>
      <p:sp>
        <p:nvSpPr>
          <p:cNvPr id="5" name="Content Placeholder 5">
            <a:extLst>
              <a:ext uri="{FF2B5EF4-FFF2-40B4-BE49-F238E27FC236}">
                <a16:creationId xmlns:a16="http://schemas.microsoft.com/office/drawing/2014/main" id="{081EB832-3E97-3D09-0DB6-B2E9651D64DA}"/>
              </a:ext>
            </a:extLst>
          </p:cNvPr>
          <p:cNvSpPr>
            <a:spLocks noGrp="1"/>
          </p:cNvSpPr>
          <p:nvPr>
            <p:ph sz="quarter" idx="4"/>
          </p:nvPr>
        </p:nvSpPr>
        <p:spPr>
          <a:xfrm>
            <a:off x="7379892" y="1469571"/>
            <a:ext cx="4255517" cy="4493908"/>
          </a:xfrm>
        </p:spPr>
        <p:txBody>
          <a:bodyPr>
            <a:normAutofit fontScale="85000" lnSpcReduction="20000"/>
          </a:bodyPr>
          <a:lstStyle/>
          <a:p>
            <a:r>
              <a:rPr lang="en-GB" dirty="0"/>
              <a:t>Common exception words are the same as red words. These cannot be decoded and must be learnt by sight.</a:t>
            </a:r>
          </a:p>
          <a:p>
            <a:r>
              <a:rPr lang="en-GB" dirty="0"/>
              <a:t>High frequency words are words that children will encounter in books frequently. Some might be decodable; others will not and are the same as ‘red’ words.</a:t>
            </a:r>
          </a:p>
          <a:p>
            <a:r>
              <a:rPr lang="en-GB" dirty="0"/>
              <a:t>Homophones are near homophones show words that sound the same of similar but have different spellings and meanings.</a:t>
            </a:r>
          </a:p>
        </p:txBody>
      </p:sp>
    </p:spTree>
    <p:extLst>
      <p:ext uri="{BB962C8B-B14F-4D97-AF65-F5344CB8AC3E}">
        <p14:creationId xmlns:p14="http://schemas.microsoft.com/office/powerpoint/2010/main" val="3820353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C447EF9-A4BF-40BD-86B5-A97B1B028786}"/>
              </a:ext>
            </a:extLst>
          </p:cNvPr>
          <p:cNvSpPr>
            <a:spLocks noGrp="1"/>
          </p:cNvSpPr>
          <p:nvPr>
            <p:ph idx="1"/>
          </p:nvPr>
        </p:nvSpPr>
        <p:spPr>
          <a:xfrm>
            <a:off x="3853543" y="473824"/>
            <a:ext cx="7715605" cy="5992290"/>
          </a:xfrm>
        </p:spPr>
        <p:txBody>
          <a:bodyPr>
            <a:normAutofit/>
          </a:bodyPr>
          <a:lstStyle/>
          <a:p>
            <a:r>
              <a:rPr lang="en-GB" dirty="0"/>
              <a:t>Reading folders will be checked twice a week, on Mondays and Thursdays.</a:t>
            </a:r>
          </a:p>
          <a:p>
            <a:r>
              <a:rPr lang="en-GB" dirty="0"/>
              <a:t>Books children have already read last year may come home, this is fine and expected!</a:t>
            </a:r>
          </a:p>
          <a:p>
            <a:r>
              <a:rPr lang="en-GB" dirty="0"/>
              <a:t>Aim to read daily, phonics books will only be changed when read 3 times.</a:t>
            </a:r>
          </a:p>
          <a:p>
            <a:r>
              <a:rPr lang="en-GB" dirty="0"/>
              <a:t>Phonics books must be read independently by your child.</a:t>
            </a:r>
          </a:p>
          <a:p>
            <a:endParaRPr lang="en-GB" dirty="0"/>
          </a:p>
          <a:p>
            <a:r>
              <a:rPr lang="en-GB" dirty="0"/>
              <a:t>Reading folders contain:</a:t>
            </a:r>
          </a:p>
          <a:p>
            <a:pPr lvl="1"/>
            <a:r>
              <a:rPr lang="en-GB" dirty="0"/>
              <a:t>Phonics book</a:t>
            </a:r>
          </a:p>
          <a:p>
            <a:pPr lvl="1"/>
            <a:r>
              <a:rPr lang="en-GB" dirty="0"/>
              <a:t>Reading routes book (next slide)</a:t>
            </a:r>
          </a:p>
          <a:p>
            <a:pPr lvl="1"/>
            <a:r>
              <a:rPr lang="en-GB" dirty="0"/>
              <a:t>Homework</a:t>
            </a:r>
          </a:p>
        </p:txBody>
      </p:sp>
      <p:sp>
        <p:nvSpPr>
          <p:cNvPr id="3" name="Title 2">
            <a:extLst>
              <a:ext uri="{FF2B5EF4-FFF2-40B4-BE49-F238E27FC236}">
                <a16:creationId xmlns:a16="http://schemas.microsoft.com/office/drawing/2014/main" id="{E5DC85F3-C859-B652-9DDB-505198E757DC}"/>
              </a:ext>
            </a:extLst>
          </p:cNvPr>
          <p:cNvSpPr>
            <a:spLocks noGrp="1"/>
          </p:cNvSpPr>
          <p:nvPr>
            <p:ph type="title"/>
          </p:nvPr>
        </p:nvSpPr>
        <p:spPr/>
        <p:txBody>
          <a:bodyPr/>
          <a:lstStyle/>
          <a:p>
            <a:r>
              <a:rPr lang="en-GB"/>
              <a:t>Reading Folders</a:t>
            </a:r>
          </a:p>
        </p:txBody>
      </p:sp>
    </p:spTree>
    <p:extLst>
      <p:ext uri="{BB962C8B-B14F-4D97-AF65-F5344CB8AC3E}">
        <p14:creationId xmlns:p14="http://schemas.microsoft.com/office/powerpoint/2010/main" val="36326368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934438A-2F52-E951-7DCC-7C1B0DDBE64A}"/>
              </a:ext>
            </a:extLst>
          </p:cNvPr>
          <p:cNvSpPr>
            <a:spLocks noGrp="1"/>
          </p:cNvSpPr>
          <p:nvPr>
            <p:ph idx="1"/>
          </p:nvPr>
        </p:nvSpPr>
        <p:spPr>
          <a:xfrm>
            <a:off x="3763618" y="337456"/>
            <a:ext cx="8020405" cy="6139543"/>
          </a:xfrm>
        </p:spPr>
        <p:txBody>
          <a:bodyPr>
            <a:normAutofit/>
          </a:bodyPr>
          <a:lstStyle/>
          <a:p>
            <a:r>
              <a:rPr lang="en-GB" dirty="0"/>
              <a:t>We are continuing our Reading Routes scheme this year.</a:t>
            </a:r>
          </a:p>
          <a:p>
            <a:r>
              <a:rPr lang="en-GB" dirty="0"/>
              <a:t>Children have their reading ticket and can choose a book from the lending library on Fridays.</a:t>
            </a:r>
          </a:p>
          <a:p>
            <a:r>
              <a:rPr lang="en-GB" dirty="0"/>
              <a:t>The genres are staying the same (see next slide), and children need to read 5 books from a genre to receive a certificate.</a:t>
            </a:r>
          </a:p>
          <a:p>
            <a:r>
              <a:rPr lang="en-GB" dirty="0"/>
              <a:t>They will also get a certificate if they have read one book from each genre.</a:t>
            </a:r>
          </a:p>
          <a:p>
            <a:r>
              <a:rPr lang="en-GB" dirty="0"/>
              <a:t>Please write in the reading record which book you have read (this can be reading together) and which genre you are working on. When a book is finished, they will receive a stamp.</a:t>
            </a:r>
          </a:p>
        </p:txBody>
      </p:sp>
      <p:sp>
        <p:nvSpPr>
          <p:cNvPr id="3" name="Title 2">
            <a:extLst>
              <a:ext uri="{FF2B5EF4-FFF2-40B4-BE49-F238E27FC236}">
                <a16:creationId xmlns:a16="http://schemas.microsoft.com/office/drawing/2014/main" id="{EC7E2194-36BE-E1BA-8EFF-C57F370F480B}"/>
              </a:ext>
            </a:extLst>
          </p:cNvPr>
          <p:cNvSpPr>
            <a:spLocks noGrp="1"/>
          </p:cNvSpPr>
          <p:nvPr>
            <p:ph type="title"/>
          </p:nvPr>
        </p:nvSpPr>
        <p:spPr/>
        <p:txBody>
          <a:bodyPr/>
          <a:lstStyle/>
          <a:p>
            <a:r>
              <a:rPr lang="en-GB"/>
              <a:t>Reading at home</a:t>
            </a:r>
          </a:p>
        </p:txBody>
      </p:sp>
    </p:spTree>
    <p:extLst>
      <p:ext uri="{BB962C8B-B14F-4D97-AF65-F5344CB8AC3E}">
        <p14:creationId xmlns:p14="http://schemas.microsoft.com/office/powerpoint/2010/main" val="45972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map of a train&#10;&#10;Description automatically generated">
            <a:extLst>
              <a:ext uri="{FF2B5EF4-FFF2-40B4-BE49-F238E27FC236}">
                <a16:creationId xmlns:a16="http://schemas.microsoft.com/office/drawing/2014/main" id="{C70CBA38-F938-49DA-9E07-90B6F061CF24}"/>
              </a:ext>
            </a:extLst>
          </p:cNvPr>
          <p:cNvPicPr>
            <a:picLocks noChangeAspect="1"/>
          </p:cNvPicPr>
          <p:nvPr/>
        </p:nvPicPr>
        <p:blipFill rotWithShape="1">
          <a:blip r:embed="rId2"/>
          <a:srcRect r="444"/>
          <a:stretch/>
        </p:blipFill>
        <p:spPr>
          <a:xfrm>
            <a:off x="642032" y="361142"/>
            <a:ext cx="10907936" cy="6135715"/>
          </a:xfrm>
          <a:prstGeom prst="rect">
            <a:avLst/>
          </a:prstGeom>
          <a:noFill/>
        </p:spPr>
      </p:pic>
    </p:spTree>
    <p:extLst>
      <p:ext uri="{BB962C8B-B14F-4D97-AF65-F5344CB8AC3E}">
        <p14:creationId xmlns:p14="http://schemas.microsoft.com/office/powerpoint/2010/main" val="4700374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46459-DB70-E708-B664-DDBFD3CEE2B6}"/>
              </a:ext>
            </a:extLst>
          </p:cNvPr>
          <p:cNvSpPr>
            <a:spLocks noGrp="1"/>
          </p:cNvSpPr>
          <p:nvPr>
            <p:ph type="title"/>
          </p:nvPr>
        </p:nvSpPr>
        <p:spPr/>
        <p:txBody>
          <a:bodyPr/>
          <a:lstStyle/>
          <a:p>
            <a:r>
              <a:rPr lang="en-GB" dirty="0"/>
              <a:t>Phonics Screening Check</a:t>
            </a:r>
          </a:p>
        </p:txBody>
      </p:sp>
      <p:sp>
        <p:nvSpPr>
          <p:cNvPr id="3" name="Content Placeholder 2">
            <a:extLst>
              <a:ext uri="{FF2B5EF4-FFF2-40B4-BE49-F238E27FC236}">
                <a16:creationId xmlns:a16="http://schemas.microsoft.com/office/drawing/2014/main" id="{8F41422F-CFED-510E-5F46-0BD679E7EA74}"/>
              </a:ext>
            </a:extLst>
          </p:cNvPr>
          <p:cNvSpPr>
            <a:spLocks noGrp="1"/>
          </p:cNvSpPr>
          <p:nvPr>
            <p:ph idx="1"/>
          </p:nvPr>
        </p:nvSpPr>
        <p:spPr/>
        <p:txBody>
          <a:bodyPr>
            <a:normAutofit fontScale="85000" lnSpcReduction="20000"/>
          </a:bodyPr>
          <a:lstStyle/>
          <a:p>
            <a:r>
              <a:rPr lang="en-GB" dirty="0"/>
              <a:t>Aims to assess how well pupils are able to decode.</a:t>
            </a:r>
          </a:p>
          <a:p>
            <a:r>
              <a:rPr lang="en-GB" dirty="0"/>
              <a:t>40 words made up of a combination of real and ‘alien’ words.</a:t>
            </a:r>
          </a:p>
          <a:p>
            <a:r>
              <a:rPr lang="en-GB" dirty="0"/>
              <a:t>The check is administered in June.</a:t>
            </a:r>
          </a:p>
          <a:p>
            <a:r>
              <a:rPr lang="en-GB" dirty="0"/>
              <a:t>Pupils who did not reach the threshold in Year 1, will retake the check in Year 2.</a:t>
            </a:r>
          </a:p>
          <a:p>
            <a:r>
              <a:rPr lang="en-GB" dirty="0"/>
              <a:t>There will be a phonics information evening, date TBC.</a:t>
            </a:r>
          </a:p>
        </p:txBody>
      </p:sp>
      <p:pic>
        <p:nvPicPr>
          <p:cNvPr id="4098" name="Picture 2" descr="Year 1 Phonics Screening - St Joseph's Catholic Primary School">
            <a:extLst>
              <a:ext uri="{FF2B5EF4-FFF2-40B4-BE49-F238E27FC236}">
                <a16:creationId xmlns:a16="http://schemas.microsoft.com/office/drawing/2014/main" id="{6B7E5AA1-6534-28B6-8D61-C8CB2C68B1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603" y="1557905"/>
            <a:ext cx="5341850" cy="3742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9421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494C6-4445-61B2-2223-5EA6D2D76536}"/>
              </a:ext>
            </a:extLst>
          </p:cNvPr>
          <p:cNvSpPr>
            <a:spLocks noGrp="1"/>
          </p:cNvSpPr>
          <p:nvPr>
            <p:ph type="title"/>
          </p:nvPr>
        </p:nvSpPr>
        <p:spPr/>
        <p:txBody>
          <a:bodyPr/>
          <a:lstStyle/>
          <a:p>
            <a:r>
              <a:rPr lang="en-GB" dirty="0"/>
              <a:t>Art and Design</a:t>
            </a:r>
          </a:p>
        </p:txBody>
      </p:sp>
      <p:sp>
        <p:nvSpPr>
          <p:cNvPr id="3" name="Content Placeholder 2">
            <a:extLst>
              <a:ext uri="{FF2B5EF4-FFF2-40B4-BE49-F238E27FC236}">
                <a16:creationId xmlns:a16="http://schemas.microsoft.com/office/drawing/2014/main" id="{D0C21295-28C6-7A0B-6A5A-9B879A922403}"/>
              </a:ext>
            </a:extLst>
          </p:cNvPr>
          <p:cNvSpPr>
            <a:spLocks noGrp="1"/>
          </p:cNvSpPr>
          <p:nvPr>
            <p:ph idx="1"/>
          </p:nvPr>
        </p:nvSpPr>
        <p:spPr/>
        <p:txBody>
          <a:bodyPr/>
          <a:lstStyle/>
          <a:p>
            <a:r>
              <a:rPr lang="en-GB" dirty="0"/>
              <a:t>Please send in an </a:t>
            </a:r>
            <a:r>
              <a:rPr lang="en-GB" b="1" dirty="0"/>
              <a:t>old shirt </a:t>
            </a:r>
            <a:r>
              <a:rPr lang="en-GB" dirty="0"/>
              <a:t>that your child can use for Art and Design activities to protect their uniform from getting messy.  This will be kept in their school locker ready to be used whenever needed.</a:t>
            </a:r>
          </a:p>
        </p:txBody>
      </p:sp>
    </p:spTree>
    <p:extLst>
      <p:ext uri="{BB962C8B-B14F-4D97-AF65-F5344CB8AC3E}">
        <p14:creationId xmlns:p14="http://schemas.microsoft.com/office/powerpoint/2010/main" val="3354338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0A36B96-55B0-784C-7511-8B791B97F41A}"/>
              </a:ext>
            </a:extLst>
          </p:cNvPr>
          <p:cNvSpPr>
            <a:spLocks noGrp="1"/>
          </p:cNvSpPr>
          <p:nvPr>
            <p:ph idx="1"/>
          </p:nvPr>
        </p:nvSpPr>
        <p:spPr>
          <a:xfrm>
            <a:off x="4022507" y="510107"/>
            <a:ext cx="7715605" cy="5195456"/>
          </a:xfrm>
        </p:spPr>
        <p:txBody>
          <a:bodyPr>
            <a:normAutofit lnSpcReduction="10000"/>
          </a:bodyPr>
          <a:lstStyle/>
          <a:p>
            <a:pPr>
              <a:spcBef>
                <a:spcPts val="0"/>
              </a:spcBef>
            </a:pPr>
            <a:r>
              <a:rPr lang="en-GB" dirty="0">
                <a:latin typeface="Open Sans SemiBold"/>
                <a:ea typeface="Open Sans SemiBold"/>
                <a:cs typeface="Open Sans SemiBold"/>
                <a:sym typeface="Open Sans SemiBold"/>
              </a:rPr>
              <a:t>Spelling</a:t>
            </a:r>
          </a:p>
          <a:p>
            <a:pPr lvl="1">
              <a:spcBef>
                <a:spcPts val="1200"/>
              </a:spcBef>
            </a:pPr>
            <a:r>
              <a:rPr lang="en-GB" dirty="0">
                <a:latin typeface="Open Sans Medium"/>
                <a:ea typeface="Open Sans Medium"/>
                <a:cs typeface="Open Sans Medium"/>
                <a:sym typeface="Open Sans Medium"/>
              </a:rPr>
              <a:t>Children have 10 spelling words </a:t>
            </a:r>
            <a:r>
              <a:rPr lang="en-GB" i="1" dirty="0">
                <a:latin typeface="Open Sans Medium"/>
                <a:ea typeface="Open Sans Medium"/>
                <a:cs typeface="Open Sans Medium"/>
                <a:sym typeface="Open Sans Medium"/>
              </a:rPr>
              <a:t>each week.</a:t>
            </a:r>
          </a:p>
          <a:p>
            <a:pPr lvl="1">
              <a:spcBef>
                <a:spcPts val="1200"/>
              </a:spcBef>
            </a:pPr>
            <a:r>
              <a:rPr lang="en-GB" i="1" dirty="0">
                <a:latin typeface="Open Sans Medium"/>
                <a:ea typeface="Open Sans Medium"/>
                <a:cs typeface="Open Sans Medium"/>
                <a:sym typeface="Open Sans Medium"/>
              </a:rPr>
              <a:t>These are not tested but are important to practise at home.</a:t>
            </a:r>
          </a:p>
          <a:p>
            <a:pPr lvl="1">
              <a:spcBef>
                <a:spcPts val="1200"/>
              </a:spcBef>
            </a:pPr>
            <a:r>
              <a:rPr lang="en-GB" i="1" dirty="0">
                <a:latin typeface="Open Sans Medium"/>
                <a:ea typeface="Open Sans Medium"/>
                <a:cs typeface="Open Sans Medium"/>
                <a:sym typeface="Open Sans Medium"/>
              </a:rPr>
              <a:t>These will be posted weekly on the class webpage.</a:t>
            </a:r>
          </a:p>
          <a:p>
            <a:pPr>
              <a:spcBef>
                <a:spcPts val="1200"/>
              </a:spcBef>
            </a:pPr>
            <a:r>
              <a:rPr lang="en-GB" dirty="0">
                <a:latin typeface="Open Sans SemiBold"/>
                <a:ea typeface="Open Sans SemiBold"/>
                <a:cs typeface="Open Sans SemiBold"/>
                <a:sym typeface="Open Sans SemiBold"/>
              </a:rPr>
              <a:t>Maths and Reading</a:t>
            </a:r>
            <a:endParaRPr lang="en-GB" dirty="0">
              <a:latin typeface="Open Sans Medium"/>
              <a:ea typeface="Open Sans Medium"/>
              <a:cs typeface="Open Sans Medium"/>
              <a:sym typeface="Open Sans Medium"/>
            </a:endParaRPr>
          </a:p>
          <a:p>
            <a:pPr lvl="1">
              <a:spcBef>
                <a:spcPts val="1200"/>
              </a:spcBef>
            </a:pPr>
            <a:r>
              <a:rPr lang="en-GB" dirty="0">
                <a:latin typeface="Open Sans Medium"/>
                <a:ea typeface="Open Sans Medium"/>
                <a:cs typeface="Open Sans Medium"/>
                <a:sym typeface="Open Sans Medium"/>
              </a:rPr>
              <a:t>Posted on class webpage</a:t>
            </a:r>
          </a:p>
          <a:p>
            <a:pPr lvl="1">
              <a:spcBef>
                <a:spcPts val="1200"/>
              </a:spcBef>
            </a:pPr>
            <a:r>
              <a:rPr lang="en-GB" dirty="0">
                <a:latin typeface="Open Sans Medium"/>
                <a:ea typeface="Open Sans Medium"/>
                <a:cs typeface="Open Sans Medium"/>
                <a:sym typeface="Open Sans Medium"/>
              </a:rPr>
              <a:t>Maths and reading homework is due every </a:t>
            </a:r>
            <a:r>
              <a:rPr lang="en-GB" i="1" dirty="0">
                <a:latin typeface="Open Sans Medium"/>
                <a:ea typeface="Open Sans Medium"/>
                <a:cs typeface="Open Sans Medium"/>
                <a:sym typeface="Open Sans Medium"/>
              </a:rPr>
              <a:t>two weeks</a:t>
            </a:r>
            <a:r>
              <a:rPr lang="en-GB" dirty="0">
                <a:latin typeface="Open Sans Medium"/>
                <a:ea typeface="Open Sans Medium"/>
                <a:cs typeface="Open Sans Medium"/>
                <a:sym typeface="Open Sans Medium"/>
              </a:rPr>
              <a:t>. This will be collected every other Friday and checked. Answers are provided at the back of the booklet for parents to mark. </a:t>
            </a:r>
          </a:p>
          <a:p>
            <a:pPr lvl="1">
              <a:spcBef>
                <a:spcPts val="1200"/>
              </a:spcBef>
            </a:pPr>
            <a:r>
              <a:rPr lang="en-GB" dirty="0">
                <a:latin typeface="Open Sans Medium"/>
                <a:ea typeface="Open Sans Medium"/>
                <a:cs typeface="Open Sans Medium"/>
                <a:sym typeface="Open Sans Medium"/>
              </a:rPr>
              <a:t>An adult will also check over the homework and pick up misconceptions in school.</a:t>
            </a:r>
          </a:p>
          <a:p>
            <a:pPr marL="457200" lvl="1" indent="0">
              <a:spcBef>
                <a:spcPts val="1200"/>
              </a:spcBef>
              <a:buNone/>
            </a:pPr>
            <a:endParaRPr lang="en-GB" i="1" dirty="0">
              <a:latin typeface="Open Sans Medium"/>
              <a:ea typeface="Open Sans Medium"/>
              <a:cs typeface="Open Sans Medium"/>
              <a:sym typeface="Open Sans Medium"/>
            </a:endParaRPr>
          </a:p>
        </p:txBody>
      </p:sp>
      <p:sp>
        <p:nvSpPr>
          <p:cNvPr id="3" name="Title 2">
            <a:extLst>
              <a:ext uri="{FF2B5EF4-FFF2-40B4-BE49-F238E27FC236}">
                <a16:creationId xmlns:a16="http://schemas.microsoft.com/office/drawing/2014/main" id="{980BDDC0-507B-D0D6-FBAA-53AAE6D52AC1}"/>
              </a:ext>
            </a:extLst>
          </p:cNvPr>
          <p:cNvSpPr>
            <a:spLocks noGrp="1"/>
          </p:cNvSpPr>
          <p:nvPr>
            <p:ph type="title"/>
          </p:nvPr>
        </p:nvSpPr>
        <p:spPr/>
        <p:txBody>
          <a:bodyPr/>
          <a:lstStyle/>
          <a:p>
            <a:r>
              <a:rPr lang="en-GB"/>
              <a:t>Homework</a:t>
            </a:r>
          </a:p>
        </p:txBody>
      </p:sp>
      <p:pic>
        <p:nvPicPr>
          <p:cNvPr id="4" name="Google Shape;89;p17">
            <a:extLst>
              <a:ext uri="{FF2B5EF4-FFF2-40B4-BE49-F238E27FC236}">
                <a16:creationId xmlns:a16="http://schemas.microsoft.com/office/drawing/2014/main" id="{4FE3F623-2B82-7FD1-AB40-4B3823E6B247}"/>
              </a:ext>
            </a:extLst>
          </p:cNvPr>
          <p:cNvPicPr preferRelativeResize="0"/>
          <p:nvPr/>
        </p:nvPicPr>
        <p:blipFill>
          <a:blip r:embed="rId2">
            <a:alphaModFix/>
          </a:blip>
          <a:stretch>
            <a:fillRect/>
          </a:stretch>
        </p:blipFill>
        <p:spPr>
          <a:xfrm>
            <a:off x="453888" y="5551714"/>
            <a:ext cx="6012226" cy="832462"/>
          </a:xfrm>
          <a:prstGeom prst="rect">
            <a:avLst/>
          </a:prstGeom>
          <a:noFill/>
          <a:ln>
            <a:noFill/>
          </a:ln>
        </p:spPr>
      </p:pic>
    </p:spTree>
    <p:extLst>
      <p:ext uri="{BB962C8B-B14F-4D97-AF65-F5344CB8AC3E}">
        <p14:creationId xmlns:p14="http://schemas.microsoft.com/office/powerpoint/2010/main" val="16096261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C2F47-2054-D507-0E2F-1D6DEB2B7837}"/>
              </a:ext>
            </a:extLst>
          </p:cNvPr>
          <p:cNvSpPr>
            <a:spLocks noGrp="1"/>
          </p:cNvSpPr>
          <p:nvPr>
            <p:ph type="title"/>
          </p:nvPr>
        </p:nvSpPr>
        <p:spPr/>
        <p:txBody>
          <a:bodyPr/>
          <a:lstStyle/>
          <a:p>
            <a:r>
              <a:rPr lang="en-GB"/>
              <a:t>PE</a:t>
            </a:r>
          </a:p>
        </p:txBody>
      </p:sp>
      <p:sp>
        <p:nvSpPr>
          <p:cNvPr id="3" name="Content Placeholder 2">
            <a:extLst>
              <a:ext uri="{FF2B5EF4-FFF2-40B4-BE49-F238E27FC236}">
                <a16:creationId xmlns:a16="http://schemas.microsoft.com/office/drawing/2014/main" id="{E0CA9369-C24E-2AA0-8691-6D0B6FBEAA45}"/>
              </a:ext>
            </a:extLst>
          </p:cNvPr>
          <p:cNvSpPr>
            <a:spLocks noGrp="1"/>
          </p:cNvSpPr>
          <p:nvPr>
            <p:ph idx="1"/>
          </p:nvPr>
        </p:nvSpPr>
        <p:spPr/>
        <p:txBody>
          <a:bodyPr>
            <a:normAutofit lnSpcReduction="10000"/>
          </a:bodyPr>
          <a:lstStyle/>
          <a:p>
            <a:pPr>
              <a:spcBef>
                <a:spcPts val="0"/>
              </a:spcBef>
            </a:pPr>
            <a:r>
              <a:rPr lang="en-GB" dirty="0">
                <a:latin typeface="Open Sans Medium"/>
                <a:ea typeface="Open Sans Medium"/>
                <a:cs typeface="Open Sans Medium"/>
                <a:sym typeface="Open Sans Medium"/>
              </a:rPr>
              <a:t>We have PE twice a week. </a:t>
            </a:r>
          </a:p>
          <a:p>
            <a:pPr>
              <a:spcBef>
                <a:spcPts val="0"/>
              </a:spcBef>
            </a:pPr>
            <a:r>
              <a:rPr lang="en-GB" dirty="0">
                <a:latin typeface="Open Sans Medium"/>
                <a:ea typeface="Open Sans Medium"/>
                <a:cs typeface="Open Sans Medium"/>
                <a:sym typeface="Open Sans Medium"/>
              </a:rPr>
              <a:t>This term, our PE days are:</a:t>
            </a:r>
          </a:p>
          <a:p>
            <a:pPr lvl="1">
              <a:spcBef>
                <a:spcPts val="1200"/>
              </a:spcBef>
            </a:pPr>
            <a:r>
              <a:rPr lang="en-GB" b="1" dirty="0">
                <a:latin typeface="Open Sans Medium"/>
                <a:ea typeface="Open Sans Medium"/>
                <a:cs typeface="Open Sans Medium"/>
                <a:sym typeface="Open Sans Medium"/>
              </a:rPr>
              <a:t>Monday and Wednesday</a:t>
            </a:r>
          </a:p>
          <a:p>
            <a:pPr>
              <a:spcBef>
                <a:spcPts val="1200"/>
              </a:spcBef>
              <a:spcAft>
                <a:spcPts val="1200"/>
              </a:spcAft>
            </a:pPr>
            <a:r>
              <a:rPr lang="en-GB" dirty="0">
                <a:latin typeface="Open Sans Medium"/>
                <a:ea typeface="Open Sans Medium"/>
                <a:cs typeface="Open Sans Medium"/>
                <a:sym typeface="Open Sans Medium"/>
              </a:rPr>
              <a:t>Children should come into school in their PE kit:</a:t>
            </a:r>
          </a:p>
          <a:p>
            <a:pPr lvl="1">
              <a:spcBef>
                <a:spcPts val="1200"/>
              </a:spcBef>
              <a:spcAft>
                <a:spcPts val="1200"/>
              </a:spcAft>
            </a:pPr>
            <a:r>
              <a:rPr lang="en-GB" dirty="0">
                <a:latin typeface="Open Sans Medium"/>
                <a:ea typeface="Open Sans Medium"/>
                <a:cs typeface="Open Sans Medium"/>
                <a:sym typeface="Open Sans Medium"/>
              </a:rPr>
              <a:t>Coloured house top</a:t>
            </a:r>
          </a:p>
          <a:p>
            <a:pPr lvl="1">
              <a:spcBef>
                <a:spcPts val="1200"/>
              </a:spcBef>
              <a:spcAft>
                <a:spcPts val="1200"/>
              </a:spcAft>
            </a:pPr>
            <a:r>
              <a:rPr lang="en-GB" dirty="0">
                <a:latin typeface="Open Sans Medium"/>
                <a:ea typeface="Open Sans Medium"/>
                <a:cs typeface="Open Sans Medium"/>
                <a:sym typeface="Open Sans Medium"/>
              </a:rPr>
              <a:t>Navy joggers, shorts or sports leggings</a:t>
            </a:r>
          </a:p>
          <a:p>
            <a:pPr lvl="1">
              <a:spcBef>
                <a:spcPts val="1200"/>
              </a:spcBef>
              <a:spcAft>
                <a:spcPts val="1200"/>
              </a:spcAft>
            </a:pPr>
            <a:r>
              <a:rPr lang="en-GB" dirty="0">
                <a:latin typeface="Open Sans Medium"/>
                <a:ea typeface="Open Sans Medium"/>
                <a:cs typeface="Open Sans Medium"/>
                <a:sym typeface="Open Sans Medium"/>
              </a:rPr>
              <a:t>Trainers</a:t>
            </a:r>
          </a:p>
          <a:p>
            <a:pPr>
              <a:spcBef>
                <a:spcPts val="1200"/>
              </a:spcBef>
              <a:spcAft>
                <a:spcPts val="1200"/>
              </a:spcAft>
            </a:pPr>
            <a:r>
              <a:rPr lang="en-GB" dirty="0">
                <a:latin typeface="Open Sans Medium"/>
                <a:sym typeface="Open Sans Medium"/>
              </a:rPr>
              <a:t>Hair tied up, no earrings (or tape/plasters over)</a:t>
            </a:r>
            <a:endParaRPr lang="en-GB" dirty="0"/>
          </a:p>
        </p:txBody>
      </p:sp>
    </p:spTree>
    <p:extLst>
      <p:ext uri="{BB962C8B-B14F-4D97-AF65-F5344CB8AC3E}">
        <p14:creationId xmlns:p14="http://schemas.microsoft.com/office/powerpoint/2010/main" val="27532458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628C8-1AD1-9740-6F5F-B5F71EB0AD2D}"/>
              </a:ext>
            </a:extLst>
          </p:cNvPr>
          <p:cNvSpPr>
            <a:spLocks noGrp="1"/>
          </p:cNvSpPr>
          <p:nvPr>
            <p:ph type="title"/>
          </p:nvPr>
        </p:nvSpPr>
        <p:spPr/>
        <p:txBody>
          <a:bodyPr/>
          <a:lstStyle/>
          <a:p>
            <a:r>
              <a:rPr lang="en-GB"/>
              <a:t>Webpage</a:t>
            </a:r>
          </a:p>
        </p:txBody>
      </p:sp>
      <p:pic>
        <p:nvPicPr>
          <p:cNvPr id="5" name="Picture 4">
            <a:extLst>
              <a:ext uri="{FF2B5EF4-FFF2-40B4-BE49-F238E27FC236}">
                <a16:creationId xmlns:a16="http://schemas.microsoft.com/office/drawing/2014/main" id="{31BD09BD-75C6-C20D-C221-DBA059D752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00"/>
            <a:ext cx="12192000" cy="6400800"/>
          </a:xfrm>
          <a:prstGeom prst="rect">
            <a:avLst/>
          </a:prstGeom>
        </p:spPr>
      </p:pic>
    </p:spTree>
    <p:extLst>
      <p:ext uri="{BB962C8B-B14F-4D97-AF65-F5344CB8AC3E}">
        <p14:creationId xmlns:p14="http://schemas.microsoft.com/office/powerpoint/2010/main" val="19063063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7A16860-DD5D-3D95-2687-65C7F9802570}"/>
              </a:ext>
            </a:extLst>
          </p:cNvPr>
          <p:cNvSpPr>
            <a:spLocks noGrp="1"/>
          </p:cNvSpPr>
          <p:nvPr>
            <p:ph idx="1"/>
          </p:nvPr>
        </p:nvSpPr>
        <p:spPr>
          <a:xfrm>
            <a:off x="6873460" y="748748"/>
            <a:ext cx="4651515" cy="5195456"/>
          </a:xfrm>
        </p:spPr>
        <p:txBody>
          <a:bodyPr>
            <a:normAutofit/>
          </a:bodyPr>
          <a:lstStyle/>
          <a:p>
            <a:pPr marL="0" lvl="0" indent="0" algn="l" rtl="0">
              <a:spcBef>
                <a:spcPts val="1200"/>
              </a:spcBef>
              <a:spcAft>
                <a:spcPts val="0"/>
              </a:spcAft>
              <a:buNone/>
            </a:pPr>
            <a:r>
              <a:rPr lang="en-GB" b="1" dirty="0">
                <a:latin typeface="Open Sans"/>
                <a:ea typeface="Open Sans"/>
                <a:cs typeface="Open Sans"/>
                <a:sym typeface="Open Sans"/>
              </a:rPr>
              <a:t>Rewards</a:t>
            </a:r>
          </a:p>
          <a:p>
            <a:pPr marL="457200" lvl="0" indent="-342900" algn="l" rtl="0">
              <a:spcBef>
                <a:spcPts val="1200"/>
              </a:spcBef>
              <a:spcAft>
                <a:spcPts val="0"/>
              </a:spcAft>
              <a:buSzPts val="1800"/>
              <a:buFont typeface="Open Sans Medium"/>
              <a:buChar char="❖"/>
            </a:pPr>
            <a:r>
              <a:rPr lang="en-GB" dirty="0">
                <a:latin typeface="Open Sans Medium"/>
                <a:ea typeface="Open Sans Medium"/>
                <a:cs typeface="Open Sans Medium"/>
                <a:sym typeface="Open Sans Medium"/>
              </a:rPr>
              <a:t>Verbal Praise</a:t>
            </a:r>
          </a:p>
          <a:p>
            <a:pPr marL="457200" lvl="0" indent="-342900" algn="l" rtl="0">
              <a:spcBef>
                <a:spcPts val="0"/>
              </a:spcBef>
              <a:spcAft>
                <a:spcPts val="0"/>
              </a:spcAft>
              <a:buSzPts val="1800"/>
              <a:buFont typeface="Open Sans Medium"/>
              <a:buChar char="❖"/>
            </a:pPr>
            <a:r>
              <a:rPr lang="en-GB" dirty="0">
                <a:latin typeface="Open Sans Medium"/>
                <a:ea typeface="Open Sans Medium"/>
                <a:cs typeface="Open Sans Medium"/>
                <a:sym typeface="Open Sans Medium"/>
              </a:rPr>
              <a:t>Class Dojo points</a:t>
            </a:r>
          </a:p>
          <a:p>
            <a:pPr marL="457200" lvl="0" indent="-342900" algn="l" rtl="0">
              <a:spcBef>
                <a:spcPts val="0"/>
              </a:spcBef>
              <a:spcAft>
                <a:spcPts val="0"/>
              </a:spcAft>
              <a:buSzPts val="1800"/>
              <a:buFont typeface="Open Sans Medium"/>
              <a:buChar char="❖"/>
            </a:pPr>
            <a:r>
              <a:rPr lang="en-GB" dirty="0">
                <a:latin typeface="Open Sans Medium"/>
                <a:ea typeface="Open Sans Medium"/>
                <a:cs typeface="Open Sans Medium"/>
                <a:sym typeface="Open Sans Medium"/>
              </a:rPr>
              <a:t>Sharing work with SLT</a:t>
            </a:r>
          </a:p>
          <a:p>
            <a:pPr marL="457200" lvl="0" indent="-342900" algn="l" rtl="0">
              <a:spcBef>
                <a:spcPts val="0"/>
              </a:spcBef>
              <a:spcAft>
                <a:spcPts val="0"/>
              </a:spcAft>
              <a:buSzPts val="1800"/>
              <a:buFont typeface="Open Sans Medium"/>
              <a:buChar char="❖"/>
            </a:pPr>
            <a:r>
              <a:rPr lang="en-GB" dirty="0">
                <a:latin typeface="Open Sans Medium"/>
                <a:ea typeface="Open Sans Medium"/>
                <a:cs typeface="Open Sans Medium"/>
                <a:sym typeface="Open Sans Medium"/>
              </a:rPr>
              <a:t>Star of the day/ week</a:t>
            </a:r>
          </a:p>
          <a:p>
            <a:pPr marL="457200" lvl="0" indent="-342900" algn="l" rtl="0">
              <a:spcBef>
                <a:spcPts val="0"/>
              </a:spcBef>
              <a:spcAft>
                <a:spcPts val="0"/>
              </a:spcAft>
              <a:buSzPts val="1800"/>
              <a:buFont typeface="Open Sans Medium"/>
              <a:buChar char="❖"/>
            </a:pPr>
            <a:endParaRPr lang="en-GB" dirty="0">
              <a:latin typeface="Open Sans Medium"/>
              <a:ea typeface="Open Sans Medium"/>
              <a:cs typeface="Open Sans Medium"/>
              <a:sym typeface="Open Sans Medium"/>
            </a:endParaRPr>
          </a:p>
          <a:p>
            <a:pPr marL="457200" lvl="0" indent="-342900" algn="l" rtl="0">
              <a:spcBef>
                <a:spcPts val="0"/>
              </a:spcBef>
              <a:spcAft>
                <a:spcPts val="0"/>
              </a:spcAft>
              <a:buSzPts val="1800"/>
              <a:buFont typeface="Open Sans Medium"/>
              <a:buChar char="❖"/>
            </a:pPr>
            <a:endParaRPr lang="en-GB" dirty="0">
              <a:latin typeface="Open Sans Medium"/>
              <a:ea typeface="Open Sans Medium"/>
              <a:cs typeface="Open Sans Medium"/>
              <a:sym typeface="Open Sans Medium"/>
            </a:endParaRPr>
          </a:p>
          <a:p>
            <a:pPr marL="0" lvl="0" indent="0" algn="l" rtl="0">
              <a:spcBef>
                <a:spcPts val="0"/>
              </a:spcBef>
              <a:spcAft>
                <a:spcPts val="0"/>
              </a:spcAft>
              <a:buNone/>
            </a:pPr>
            <a:r>
              <a:rPr lang="en-GB" b="1" dirty="0">
                <a:latin typeface="Open Sans"/>
                <a:ea typeface="Open Sans"/>
                <a:cs typeface="Open Sans"/>
                <a:sym typeface="Open Sans"/>
              </a:rPr>
              <a:t>Sanctions</a:t>
            </a:r>
          </a:p>
          <a:p>
            <a:pPr marL="457200" lvl="0" indent="-342900" algn="l" rtl="0">
              <a:spcBef>
                <a:spcPts val="1200"/>
              </a:spcBef>
              <a:spcAft>
                <a:spcPts val="0"/>
              </a:spcAft>
              <a:buSzPts val="1800"/>
              <a:buFont typeface="Open Sans Medium"/>
              <a:buChar char="❖"/>
            </a:pPr>
            <a:r>
              <a:rPr lang="en-GB" dirty="0">
                <a:latin typeface="Open Sans Medium"/>
                <a:ea typeface="Open Sans Medium"/>
                <a:cs typeface="Open Sans Medium"/>
                <a:sym typeface="Open Sans Medium"/>
              </a:rPr>
              <a:t>Reminder</a:t>
            </a:r>
          </a:p>
          <a:p>
            <a:pPr marL="457200" lvl="0" indent="-342900" algn="l" rtl="0">
              <a:spcBef>
                <a:spcPts val="0"/>
              </a:spcBef>
              <a:spcAft>
                <a:spcPts val="0"/>
              </a:spcAft>
              <a:buSzPts val="1800"/>
              <a:buFont typeface="Open Sans Medium"/>
              <a:buChar char="❖"/>
            </a:pPr>
            <a:r>
              <a:rPr lang="en-GB" dirty="0">
                <a:latin typeface="Open Sans Medium"/>
                <a:ea typeface="Open Sans Medium"/>
                <a:cs typeface="Open Sans Medium"/>
                <a:sym typeface="Open Sans Medium"/>
              </a:rPr>
              <a:t>Warning</a:t>
            </a:r>
          </a:p>
          <a:p>
            <a:pPr marL="457200" lvl="0" indent="-342900" algn="l" rtl="0">
              <a:spcBef>
                <a:spcPts val="0"/>
              </a:spcBef>
              <a:spcAft>
                <a:spcPts val="0"/>
              </a:spcAft>
              <a:buSzPts val="1800"/>
              <a:buFont typeface="Open Sans Medium"/>
              <a:buChar char="❖"/>
            </a:pPr>
            <a:r>
              <a:rPr lang="en-GB" dirty="0">
                <a:latin typeface="Open Sans Medium"/>
                <a:ea typeface="Open Sans Medium"/>
                <a:cs typeface="Open Sans Medium"/>
                <a:sym typeface="Open Sans Medium"/>
              </a:rPr>
              <a:t>Reflection with an adult</a:t>
            </a:r>
          </a:p>
          <a:p>
            <a:pPr marL="114300" lvl="0" indent="0" algn="l" rtl="0">
              <a:spcBef>
                <a:spcPts val="0"/>
              </a:spcBef>
              <a:spcAft>
                <a:spcPts val="0"/>
              </a:spcAft>
              <a:buSzPts val="1800"/>
              <a:buNone/>
            </a:pPr>
            <a:endParaRPr lang="en-GB" dirty="0">
              <a:latin typeface="Open Sans Medium"/>
              <a:ea typeface="Open Sans Medium"/>
              <a:cs typeface="Open Sans Medium"/>
              <a:sym typeface="Open Sans Medium"/>
            </a:endParaRPr>
          </a:p>
        </p:txBody>
      </p:sp>
      <p:sp>
        <p:nvSpPr>
          <p:cNvPr id="3" name="Title 2">
            <a:extLst>
              <a:ext uri="{FF2B5EF4-FFF2-40B4-BE49-F238E27FC236}">
                <a16:creationId xmlns:a16="http://schemas.microsoft.com/office/drawing/2014/main" id="{1EA6BBC6-FC6B-7BA3-CB90-D9C93D6E0CF4}"/>
              </a:ext>
            </a:extLst>
          </p:cNvPr>
          <p:cNvSpPr>
            <a:spLocks noGrp="1"/>
          </p:cNvSpPr>
          <p:nvPr>
            <p:ph type="title"/>
          </p:nvPr>
        </p:nvSpPr>
        <p:spPr>
          <a:xfrm>
            <a:off x="261257" y="473824"/>
            <a:ext cx="3701143" cy="2057341"/>
          </a:xfrm>
        </p:spPr>
        <p:txBody>
          <a:bodyPr>
            <a:normAutofit/>
          </a:bodyPr>
          <a:lstStyle/>
          <a:p>
            <a:r>
              <a:rPr lang="en-GB" sz="3600"/>
              <a:t>Rewards and Consequences</a:t>
            </a:r>
          </a:p>
        </p:txBody>
      </p:sp>
      <p:pic>
        <p:nvPicPr>
          <p:cNvPr id="5" name="Picture 4" descr="A screenshot of a group of cartoon monsters&#10;&#10;Description automatically generated">
            <a:extLst>
              <a:ext uri="{FF2B5EF4-FFF2-40B4-BE49-F238E27FC236}">
                <a16:creationId xmlns:a16="http://schemas.microsoft.com/office/drawing/2014/main" id="{6FFDF046-DE87-DC59-0EC4-FFA33ADE6576}"/>
              </a:ext>
            </a:extLst>
          </p:cNvPr>
          <p:cNvPicPr>
            <a:picLocks noChangeAspect="1"/>
          </p:cNvPicPr>
          <p:nvPr/>
        </p:nvPicPr>
        <p:blipFill>
          <a:blip r:embed="rId2"/>
          <a:stretch>
            <a:fillRect/>
          </a:stretch>
        </p:blipFill>
        <p:spPr>
          <a:xfrm>
            <a:off x="640522" y="3423743"/>
            <a:ext cx="6228523" cy="2539470"/>
          </a:xfrm>
          <a:prstGeom prst="rect">
            <a:avLst/>
          </a:prstGeom>
        </p:spPr>
      </p:pic>
    </p:spTree>
    <p:extLst>
      <p:ext uri="{BB962C8B-B14F-4D97-AF65-F5344CB8AC3E}">
        <p14:creationId xmlns:p14="http://schemas.microsoft.com/office/powerpoint/2010/main" val="680637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7A16860-DD5D-3D95-2687-65C7F9802570}"/>
              </a:ext>
            </a:extLst>
          </p:cNvPr>
          <p:cNvSpPr>
            <a:spLocks noGrp="1"/>
          </p:cNvSpPr>
          <p:nvPr>
            <p:ph idx="1"/>
          </p:nvPr>
        </p:nvSpPr>
        <p:spPr/>
        <p:txBody>
          <a:bodyPr/>
          <a:lstStyle/>
          <a:p>
            <a:r>
              <a:rPr lang="en-GB" dirty="0"/>
              <a:t>Please ensure morning snacks consist of fruit or vegetables.</a:t>
            </a:r>
          </a:p>
          <a:p>
            <a:r>
              <a:rPr lang="en-GB" dirty="0"/>
              <a:t>We do receive fruit and vegetables, which children are able to access.</a:t>
            </a:r>
          </a:p>
          <a:p>
            <a:r>
              <a:rPr lang="en-GB" dirty="0"/>
              <a:t>Children will eat their snack in the classroom before going to the playground.</a:t>
            </a:r>
          </a:p>
        </p:txBody>
      </p:sp>
      <p:sp>
        <p:nvSpPr>
          <p:cNvPr id="3" name="Title 2">
            <a:extLst>
              <a:ext uri="{FF2B5EF4-FFF2-40B4-BE49-F238E27FC236}">
                <a16:creationId xmlns:a16="http://schemas.microsoft.com/office/drawing/2014/main" id="{1EA6BBC6-FC6B-7BA3-CB90-D9C93D6E0CF4}"/>
              </a:ext>
            </a:extLst>
          </p:cNvPr>
          <p:cNvSpPr>
            <a:spLocks noGrp="1"/>
          </p:cNvSpPr>
          <p:nvPr>
            <p:ph type="title"/>
          </p:nvPr>
        </p:nvSpPr>
        <p:spPr>
          <a:xfrm>
            <a:off x="261257" y="473824"/>
            <a:ext cx="3701143" cy="2057341"/>
          </a:xfrm>
        </p:spPr>
        <p:txBody>
          <a:bodyPr>
            <a:normAutofit/>
          </a:bodyPr>
          <a:lstStyle/>
          <a:p>
            <a:r>
              <a:rPr lang="en-GB" sz="3600"/>
              <a:t>Snacks</a:t>
            </a:r>
          </a:p>
        </p:txBody>
      </p:sp>
      <p:pic>
        <p:nvPicPr>
          <p:cNvPr id="4" name="Picture 2" descr="Fruit Bowl Stock Illustration - Download Image Now - Fruit Bowl, Bowl,  Grape - iStock">
            <a:extLst>
              <a:ext uri="{FF2B5EF4-FFF2-40B4-BE49-F238E27FC236}">
                <a16:creationId xmlns:a16="http://schemas.microsoft.com/office/drawing/2014/main" id="{1B1C08C3-29DD-A1FE-9760-A491B7978C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040" y="3624943"/>
            <a:ext cx="3939347" cy="28772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81292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741AC5F-EBBC-4AD1-DEE7-B8AB9DE1883B}"/>
              </a:ext>
            </a:extLst>
          </p:cNvPr>
          <p:cNvSpPr>
            <a:spLocks noGrp="1"/>
          </p:cNvSpPr>
          <p:nvPr>
            <p:ph idx="1"/>
          </p:nvPr>
        </p:nvSpPr>
        <p:spPr/>
        <p:txBody>
          <a:bodyPr/>
          <a:lstStyle/>
          <a:p>
            <a:pPr marL="0" lvl="0" indent="0" algn="l" rtl="0">
              <a:spcBef>
                <a:spcPts val="0"/>
              </a:spcBef>
              <a:spcAft>
                <a:spcPts val="0"/>
              </a:spcAft>
              <a:buNone/>
            </a:pPr>
            <a:r>
              <a:rPr lang="en-GB" dirty="0">
                <a:latin typeface="Open Sans Medium"/>
                <a:ea typeface="Open Sans Medium"/>
                <a:cs typeface="Open Sans Medium"/>
                <a:sym typeface="Open Sans Medium"/>
              </a:rPr>
              <a:t>If children have any worries or concerns at school, they can always talk to the adults in the room. </a:t>
            </a:r>
          </a:p>
          <a:p>
            <a:pPr marL="0" lvl="0" indent="0" algn="l" rtl="0">
              <a:spcBef>
                <a:spcPts val="1200"/>
              </a:spcBef>
              <a:spcAft>
                <a:spcPts val="0"/>
              </a:spcAft>
              <a:buNone/>
            </a:pPr>
            <a:r>
              <a:rPr lang="en-GB" dirty="0">
                <a:latin typeface="Open Sans Medium"/>
                <a:ea typeface="Open Sans Medium"/>
                <a:cs typeface="Open Sans Medium"/>
                <a:sym typeface="Open Sans Medium"/>
              </a:rPr>
              <a:t>Please use the reading records to leave any non-urgent messages and ask your child to hand this to an adult in the morning.</a:t>
            </a:r>
          </a:p>
          <a:p>
            <a:pPr marL="0" lvl="0" indent="0" algn="l" rtl="0">
              <a:spcBef>
                <a:spcPts val="1200"/>
              </a:spcBef>
              <a:spcAft>
                <a:spcPts val="1200"/>
              </a:spcAft>
              <a:buNone/>
            </a:pPr>
            <a:r>
              <a:rPr lang="en-GB" dirty="0">
                <a:latin typeface="Open Sans Medium"/>
                <a:ea typeface="Open Sans Medium"/>
                <a:cs typeface="Open Sans Medium"/>
                <a:sym typeface="Open Sans Medium"/>
              </a:rPr>
              <a:t>If you as parents and carers have any concerns, we are happy to call you after school once the children have been collected. Please arrange these phone calls through the school office. </a:t>
            </a:r>
          </a:p>
        </p:txBody>
      </p:sp>
      <p:sp>
        <p:nvSpPr>
          <p:cNvPr id="3" name="Title 2">
            <a:extLst>
              <a:ext uri="{FF2B5EF4-FFF2-40B4-BE49-F238E27FC236}">
                <a16:creationId xmlns:a16="http://schemas.microsoft.com/office/drawing/2014/main" id="{7598A963-9B20-B4E5-FCC2-A165B0A53D15}"/>
              </a:ext>
            </a:extLst>
          </p:cNvPr>
          <p:cNvSpPr>
            <a:spLocks noGrp="1"/>
          </p:cNvSpPr>
          <p:nvPr>
            <p:ph type="title"/>
          </p:nvPr>
        </p:nvSpPr>
        <p:spPr>
          <a:xfrm>
            <a:off x="206829" y="473824"/>
            <a:ext cx="3744685" cy="2057341"/>
          </a:xfrm>
        </p:spPr>
        <p:txBody>
          <a:bodyPr>
            <a:normAutofit/>
          </a:bodyPr>
          <a:lstStyle/>
          <a:p>
            <a:r>
              <a:rPr lang="en-GB" sz="3600"/>
              <a:t>Communication</a:t>
            </a:r>
          </a:p>
        </p:txBody>
      </p:sp>
    </p:spTree>
    <p:extLst>
      <p:ext uri="{BB962C8B-B14F-4D97-AF65-F5344CB8AC3E}">
        <p14:creationId xmlns:p14="http://schemas.microsoft.com/office/powerpoint/2010/main" val="9941641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24882CB-F34C-83D8-D433-437C132AF1F3}"/>
              </a:ext>
            </a:extLst>
          </p:cNvPr>
          <p:cNvSpPr>
            <a:spLocks noGrp="1"/>
          </p:cNvSpPr>
          <p:nvPr>
            <p:ph idx="1"/>
          </p:nvPr>
        </p:nvSpPr>
        <p:spPr/>
        <p:txBody>
          <a:bodyPr>
            <a:normAutofit/>
          </a:bodyPr>
          <a:lstStyle/>
          <a:p>
            <a:r>
              <a:rPr lang="en-GB" sz="3200" dirty="0">
                <a:latin typeface="Open Sans Medium"/>
                <a:ea typeface="Open Sans Medium"/>
                <a:cs typeface="Open Sans Medium"/>
                <a:sym typeface="Open Sans Medium"/>
              </a:rPr>
              <a:t>Consents can be accessed and changed via Arbor. </a:t>
            </a:r>
          </a:p>
          <a:p>
            <a:r>
              <a:rPr lang="en-GB" sz="3200" dirty="0">
                <a:latin typeface="Open Sans Medium"/>
                <a:ea typeface="Open Sans Medium"/>
                <a:cs typeface="Open Sans Medium"/>
                <a:sym typeface="Open Sans Medium"/>
              </a:rPr>
              <a:t>This allows us to display your child’s photo in the classroom/ in the corridors, include them in end of year class photos etc.</a:t>
            </a:r>
          </a:p>
          <a:p>
            <a:r>
              <a:rPr lang="en-GB" sz="3200" dirty="0">
                <a:highlight>
                  <a:srgbClr val="FFFF00"/>
                </a:highlight>
                <a:latin typeface="Open Sans Medium"/>
                <a:ea typeface="Open Sans Medium"/>
                <a:cs typeface="Open Sans Medium"/>
                <a:sym typeface="Open Sans Medium"/>
              </a:rPr>
              <a:t>Please check that you are happy with the consents you have checked for your child.  Any outstanding forms need to be handed in to the office as soon as possible please.</a:t>
            </a:r>
          </a:p>
        </p:txBody>
      </p:sp>
      <p:sp>
        <p:nvSpPr>
          <p:cNvPr id="3" name="Title 2">
            <a:extLst>
              <a:ext uri="{FF2B5EF4-FFF2-40B4-BE49-F238E27FC236}">
                <a16:creationId xmlns:a16="http://schemas.microsoft.com/office/drawing/2014/main" id="{852E30F2-6B8E-2B86-A9C8-785B3EF30BC4}"/>
              </a:ext>
            </a:extLst>
          </p:cNvPr>
          <p:cNvSpPr>
            <a:spLocks noGrp="1"/>
          </p:cNvSpPr>
          <p:nvPr>
            <p:ph type="title"/>
          </p:nvPr>
        </p:nvSpPr>
        <p:spPr/>
        <p:txBody>
          <a:bodyPr/>
          <a:lstStyle/>
          <a:p>
            <a:r>
              <a:rPr lang="en-GB"/>
              <a:t>Consents</a:t>
            </a:r>
          </a:p>
        </p:txBody>
      </p:sp>
      <p:pic>
        <p:nvPicPr>
          <p:cNvPr id="1026" name="Picture 2" descr="Arbor - SalamanderSoft Limited">
            <a:extLst>
              <a:ext uri="{FF2B5EF4-FFF2-40B4-BE49-F238E27FC236}">
                <a16:creationId xmlns:a16="http://schemas.microsoft.com/office/drawing/2014/main" id="{BF5C77A1-1E07-8F1E-7B46-5819963B69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653" y="5176406"/>
            <a:ext cx="3476625" cy="1314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42597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24882CB-F34C-83D8-D433-437C132AF1F3}"/>
              </a:ext>
            </a:extLst>
          </p:cNvPr>
          <p:cNvSpPr>
            <a:spLocks noGrp="1"/>
          </p:cNvSpPr>
          <p:nvPr>
            <p:ph idx="1"/>
          </p:nvPr>
        </p:nvSpPr>
        <p:spPr>
          <a:xfrm>
            <a:off x="3886200" y="914400"/>
            <a:ext cx="7682948" cy="5195456"/>
          </a:xfrm>
        </p:spPr>
        <p:txBody>
          <a:bodyPr>
            <a:normAutofit fontScale="92500" lnSpcReduction="10000"/>
          </a:bodyPr>
          <a:lstStyle/>
          <a:p>
            <a:r>
              <a:rPr lang="en-GB" sz="3200" dirty="0">
                <a:latin typeface="Open Sans Medium"/>
                <a:ea typeface="Open Sans Medium"/>
                <a:cs typeface="Open Sans Medium"/>
                <a:sym typeface="Open Sans Medium"/>
              </a:rPr>
              <a:t>In Year 2, children are collected from the playground area near to the classroom door. We release children to their usual adult, unless notified otherwise.</a:t>
            </a:r>
          </a:p>
          <a:p>
            <a:r>
              <a:rPr lang="en-GB" sz="3200" dirty="0">
                <a:latin typeface="Open Sans Medium"/>
                <a:ea typeface="Open Sans Medium"/>
                <a:cs typeface="Open Sans Medium"/>
                <a:sym typeface="Open Sans Medium"/>
              </a:rPr>
              <a:t>If your child’s collection procedure changes, please notify the office by phone or email and they will let me know.</a:t>
            </a:r>
          </a:p>
          <a:p>
            <a:r>
              <a:rPr lang="en-GB" sz="3200" dirty="0">
                <a:latin typeface="Open Sans Medium"/>
                <a:ea typeface="Open Sans Medium"/>
                <a:cs typeface="Open Sans Medium"/>
                <a:sym typeface="Open Sans Medium"/>
              </a:rPr>
              <a:t>If another adult has permission to collect your child (neighbours, extended family etc), please drop the office an email and the message will be passed on and kept on file.</a:t>
            </a:r>
          </a:p>
        </p:txBody>
      </p:sp>
      <p:sp>
        <p:nvSpPr>
          <p:cNvPr id="3" name="Title 2">
            <a:extLst>
              <a:ext uri="{FF2B5EF4-FFF2-40B4-BE49-F238E27FC236}">
                <a16:creationId xmlns:a16="http://schemas.microsoft.com/office/drawing/2014/main" id="{852E30F2-6B8E-2B86-A9C8-785B3EF30BC4}"/>
              </a:ext>
            </a:extLst>
          </p:cNvPr>
          <p:cNvSpPr>
            <a:spLocks noGrp="1"/>
          </p:cNvSpPr>
          <p:nvPr>
            <p:ph type="title"/>
          </p:nvPr>
        </p:nvSpPr>
        <p:spPr/>
        <p:txBody>
          <a:bodyPr/>
          <a:lstStyle/>
          <a:p>
            <a:r>
              <a:rPr lang="en-GB"/>
              <a:t>End of day procedure</a:t>
            </a:r>
          </a:p>
        </p:txBody>
      </p:sp>
    </p:spTree>
    <p:extLst>
      <p:ext uri="{BB962C8B-B14F-4D97-AF65-F5344CB8AC3E}">
        <p14:creationId xmlns:p14="http://schemas.microsoft.com/office/powerpoint/2010/main" val="1009024674"/>
      </p:ext>
    </p:extLst>
  </p:cSld>
  <p:clrMapOvr>
    <a:masterClrMapping/>
  </p:clrMapOvr>
</p:sld>
</file>

<file path=ppt/theme/theme1.xml><?xml version="1.0" encoding="utf-8"?>
<a:theme xmlns:a="http://schemas.openxmlformats.org/drawingml/2006/main" name="AHMAT Ppt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HMAT Ppt Theme" id="{12357106-A61A-4D20-A5E5-F10A0243180B}" vid="{A92605B0-3E34-4829-8DF5-5F3D778045E9}"/>
    </a:ext>
  </a:extLst>
</a:theme>
</file>

<file path=ppt/theme/theme2.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AE031304-7DE7-554C-88D1-7741B1688CD7}" vid="{965A85A0-E844-A54D-B2F5-6B937297859A}"/>
    </a:ext>
  </a:extLst>
</a:theme>
</file>

<file path=docProps/app.xml><?xml version="1.0" encoding="utf-8"?>
<Properties xmlns="http://schemas.openxmlformats.org/officeDocument/2006/extended-properties" xmlns:vt="http://schemas.openxmlformats.org/officeDocument/2006/docPropsVTypes">
  <Template>AHMAT Ppt Theme</Template>
  <TotalTime>415</TotalTime>
  <Words>1577</Words>
  <Application>Microsoft Office PowerPoint</Application>
  <PresentationFormat>Widescreen</PresentationFormat>
  <Paragraphs>113</Paragraphs>
  <Slides>22</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22</vt:i4>
      </vt:variant>
    </vt:vector>
  </HeadingPairs>
  <TitlesOfParts>
    <vt:vector size="29" baseType="lpstr">
      <vt:lpstr>Arial</vt:lpstr>
      <vt:lpstr>Helvetica</vt:lpstr>
      <vt:lpstr>Open Sans</vt:lpstr>
      <vt:lpstr>Open Sans Medium</vt:lpstr>
      <vt:lpstr>Open Sans SemiBold</vt:lpstr>
      <vt:lpstr>AHMAT Ppt Theme</vt:lpstr>
      <vt:lpstr>Office Theme</vt:lpstr>
      <vt:lpstr>Welcome to Year 2</vt:lpstr>
      <vt:lpstr>Curriculum areas</vt:lpstr>
      <vt:lpstr>Maths</vt:lpstr>
      <vt:lpstr>English</vt:lpstr>
      <vt:lpstr>Humanities</vt:lpstr>
      <vt:lpstr>Creative </vt:lpstr>
      <vt:lpstr>Year 1 &amp; 2 – Reading Records</vt:lpstr>
      <vt:lpstr>Year 1 &amp; 2 – Reading Records</vt:lpstr>
      <vt:lpstr>Year 1 &amp; 2 – Reading Records</vt:lpstr>
      <vt:lpstr>Reading Folders</vt:lpstr>
      <vt:lpstr>Reading at home</vt:lpstr>
      <vt:lpstr>PowerPoint Presentation</vt:lpstr>
      <vt:lpstr>Phonics Screening Check</vt:lpstr>
      <vt:lpstr>Art and Design</vt:lpstr>
      <vt:lpstr>Homework</vt:lpstr>
      <vt:lpstr>PE</vt:lpstr>
      <vt:lpstr>Webpage</vt:lpstr>
      <vt:lpstr>Rewards and Consequences</vt:lpstr>
      <vt:lpstr>Snacks</vt:lpstr>
      <vt:lpstr>Communication</vt:lpstr>
      <vt:lpstr>Consents</vt:lpstr>
      <vt:lpstr>End of day procedure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Katherine Hollands</dc:creator>
  <cp:lastModifiedBy>Jacqueline Davies</cp:lastModifiedBy>
  <cp:revision>4</cp:revision>
  <dcterms:created xsi:type="dcterms:W3CDTF">2024-09-05T16:16:16Z</dcterms:created>
  <dcterms:modified xsi:type="dcterms:W3CDTF">2026-09-07T15:56:52Z</dcterms:modified>
</cp:coreProperties>
</file>