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handoutMasterIdLst>
    <p:handoutMasterId r:id="rId9"/>
  </p:handoutMasterIdLst>
  <p:sldIdLst>
    <p:sldId id="262" r:id="rId5"/>
    <p:sldId id="260" r:id="rId6"/>
    <p:sldId id="257" r:id="rId7"/>
    <p:sldId id="258" r:id="rId8"/>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43" userDrawn="1">
          <p15:clr>
            <a:srgbClr val="A4A3A4"/>
          </p15:clr>
        </p15:guide>
        <p15:guide id="2"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DE3243-C926-494B-9EFE-A3E10D34A3FE}" v="23" dt="2025-12-18T17:46:19.0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1" d="100"/>
          <a:sy n="41" d="100"/>
        </p:scale>
        <p:origin x="2292" y="36"/>
      </p:cViewPr>
      <p:guideLst>
        <p:guide orient="horz" pos="3143"/>
        <p:guide pos="216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 Id="rId14"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31DFCD3-479D-9F5E-28EB-B4D6671B81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9AA0F77-5C84-FCE9-9068-C9A50849D10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A5D3A8-199C-CF4C-ACCF-8D8E36F91887}" type="datetimeFigureOut">
              <a:rPr lang="en-US" smtClean="0"/>
              <a:t>1/3/2026</a:t>
            </a:fld>
            <a:endParaRPr lang="en-US"/>
          </a:p>
        </p:txBody>
      </p:sp>
      <p:sp>
        <p:nvSpPr>
          <p:cNvPr id="4" name="Footer Placeholder 3">
            <a:extLst>
              <a:ext uri="{FF2B5EF4-FFF2-40B4-BE49-F238E27FC236}">
                <a16:creationId xmlns:a16="http://schemas.microsoft.com/office/drawing/2014/main" id="{98C79516-7D87-7484-46E8-E4E697E5C6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68804826-B4F1-5ED6-9317-919528B7CE4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317400-3847-AF48-B772-6CFFBBE17190}" type="slidenum">
              <a:rPr lang="en-US" smtClean="0"/>
              <a:t>‹#›</a:t>
            </a:fld>
            <a:endParaRPr lang="en-US"/>
          </a:p>
        </p:txBody>
      </p:sp>
    </p:spTree>
    <p:extLst>
      <p:ext uri="{BB962C8B-B14F-4D97-AF65-F5344CB8AC3E}">
        <p14:creationId xmlns:p14="http://schemas.microsoft.com/office/powerpoint/2010/main" val="3952083084"/>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in Header Slide">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9144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0880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CEE2BA50-B8F2-D2EF-D992-C2A59633A490}"/>
              </a:ext>
            </a:extLst>
          </p:cNvPr>
          <p:cNvSpPr>
            <a:spLocks noGrp="1"/>
          </p:cNvSpPr>
          <p:nvPr>
            <p:ph sz="half" idx="1"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7906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3339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7283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7906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3990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924756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097915"/>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778583"/>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172985"/>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a:extLst>
              <a:ext uri="{FF2B5EF4-FFF2-40B4-BE49-F238E27FC236}">
                <a16:creationId xmlns:a16="http://schemas.microsoft.com/office/drawing/2014/main" id="{E54B1C2B-1F2B-1FCA-6B4D-E6288E89CCE4}"/>
              </a:ext>
            </a:extLst>
          </p:cNvPr>
          <p:cNvSpPr>
            <a:spLocks noGrp="1"/>
          </p:cNvSpPr>
          <p:nvPr>
            <p:ph sz="half" idx="12"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6" name="Content Placeholder 2">
            <a:extLst>
              <a:ext uri="{FF2B5EF4-FFF2-40B4-BE49-F238E27FC236}">
                <a16:creationId xmlns:a16="http://schemas.microsoft.com/office/drawing/2014/main" id="{B48BEEE3-1A28-220C-A44B-D6AA1B705864}"/>
              </a:ext>
            </a:extLst>
          </p:cNvPr>
          <p:cNvSpPr>
            <a:spLocks noGrp="1"/>
          </p:cNvSpPr>
          <p:nvPr>
            <p:ph sz="half" idx="13"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66053369"/>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and 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1220433"/>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573150"/>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564182"/>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1337542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82603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5" name="Picture Placeholder 2">
            <a:extLst>
              <a:ext uri="{FF2B5EF4-FFF2-40B4-BE49-F238E27FC236}">
                <a16:creationId xmlns:a16="http://schemas.microsoft.com/office/drawing/2014/main" id="{F9CEC77A-03FD-F7CE-E4F9-740699CF3D25}"/>
              </a:ext>
            </a:extLst>
          </p:cNvPr>
          <p:cNvSpPr>
            <a:spLocks noGrp="1" noChangeAspect="1"/>
          </p:cNvSpPr>
          <p:nvPr>
            <p:ph type="pic" idx="16"/>
          </p:nvPr>
        </p:nvSpPr>
        <p:spPr>
          <a:xfrm>
            <a:off x="395284"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522741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7" name="Picture Placeholder 2">
            <a:extLst>
              <a:ext uri="{FF2B5EF4-FFF2-40B4-BE49-F238E27FC236}">
                <a16:creationId xmlns:a16="http://schemas.microsoft.com/office/drawing/2014/main" id="{98754449-817E-733B-C35F-D9BF538B5092}"/>
              </a:ext>
            </a:extLst>
          </p:cNvPr>
          <p:cNvSpPr>
            <a:spLocks noGrp="1" noChangeAspect="1"/>
          </p:cNvSpPr>
          <p:nvPr>
            <p:ph type="pic" idx="18"/>
          </p:nvPr>
        </p:nvSpPr>
        <p:spPr>
          <a:xfrm>
            <a:off x="3558949" y="7223734"/>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Content Placeholder 2">
            <a:extLst>
              <a:ext uri="{FF2B5EF4-FFF2-40B4-BE49-F238E27FC236}">
                <a16:creationId xmlns:a16="http://schemas.microsoft.com/office/drawing/2014/main" id="{A5FAC3BB-1717-E312-1228-07E3775A7001}"/>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Content Placeholder 2">
            <a:extLst>
              <a:ext uri="{FF2B5EF4-FFF2-40B4-BE49-F238E27FC236}">
                <a16:creationId xmlns:a16="http://schemas.microsoft.com/office/drawing/2014/main" id="{69F42EEE-DB20-C56A-918A-DB88A9DEA50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123479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323110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Tree>
    <p:extLst>
      <p:ext uri="{BB962C8B-B14F-4D97-AF65-F5344CB8AC3E}">
        <p14:creationId xmlns:p14="http://schemas.microsoft.com/office/powerpoint/2010/main" val="146496373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1FECEB-7285-9797-CD05-C9299F155221}"/>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6CF11B2C-4637-1B34-0315-A5503FCDB60C}"/>
              </a:ext>
            </a:extLst>
          </p:cNvPr>
          <p:cNvSpPr>
            <a:spLocks noGrp="1"/>
          </p:cNvSpPr>
          <p:nvPr>
            <p:ph sz="half" idx="19" hasCustomPrompt="1"/>
          </p:nvPr>
        </p:nvSpPr>
        <p:spPr>
          <a:xfrm>
            <a:off x="305230" y="372557"/>
            <a:ext cx="2914650" cy="144278"/>
          </a:xfrm>
          <a:prstGeom prst="rect">
            <a:avLst/>
          </a:prstGeom>
        </p:spPr>
        <p:txBody>
          <a:bodyPr/>
          <a:lstStyle>
            <a:lvl1pPr marL="0" indent="0">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0" name="Content Placeholder 2">
            <a:extLst>
              <a:ext uri="{FF2B5EF4-FFF2-40B4-BE49-F238E27FC236}">
                <a16:creationId xmlns:a16="http://schemas.microsoft.com/office/drawing/2014/main" id="{02387A7D-839F-E374-31D5-C0E0F92BAE3E}"/>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Ashley Hill Multi Academy Trust</a:t>
            </a:r>
          </a:p>
        </p:txBody>
      </p:sp>
      <p:sp>
        <p:nvSpPr>
          <p:cNvPr id="11" name="Rectangle 10">
            <a:extLst>
              <a:ext uri="{FF2B5EF4-FFF2-40B4-BE49-F238E27FC236}">
                <a16:creationId xmlns:a16="http://schemas.microsoft.com/office/drawing/2014/main" id="{1C815A07-88F8-6F92-1FCC-353B65DF593E}"/>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5959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Main Header Slide">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B68302B-C01D-CB63-59C4-5A5CC973EDB8}"/>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2" name="Picture 11">
            <a:extLst>
              <a:ext uri="{FF2B5EF4-FFF2-40B4-BE49-F238E27FC236}">
                <a16:creationId xmlns:a16="http://schemas.microsoft.com/office/drawing/2014/main" id="{4CFC8051-E024-2B80-F881-7F1E336CBF54}"/>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sp>
        <p:nvSpPr>
          <p:cNvPr id="8" name="Rectangle 7">
            <a:extLst>
              <a:ext uri="{FF2B5EF4-FFF2-40B4-BE49-F238E27FC236}">
                <a16:creationId xmlns:a16="http://schemas.microsoft.com/office/drawing/2014/main" id="{9C715708-18FC-B29D-18CA-94A1606B26B8}"/>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7518E779-0FC6-63F5-D924-8A2AA14E9D32}"/>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grpSp>
        <p:nvGrpSpPr>
          <p:cNvPr id="23" name="Group 22">
            <a:extLst>
              <a:ext uri="{FF2B5EF4-FFF2-40B4-BE49-F238E27FC236}">
                <a16:creationId xmlns:a16="http://schemas.microsoft.com/office/drawing/2014/main" id="{E3391FC8-E428-DFA2-0463-855459101F6D}"/>
              </a:ext>
            </a:extLst>
          </p:cNvPr>
          <p:cNvGrpSpPr/>
          <p:nvPr userDrawn="1"/>
        </p:nvGrpSpPr>
        <p:grpSpPr>
          <a:xfrm>
            <a:off x="130629" y="1066800"/>
            <a:ext cx="6360226" cy="679174"/>
            <a:chOff x="130629" y="914400"/>
            <a:chExt cx="6360226" cy="679174"/>
          </a:xfrm>
        </p:grpSpPr>
        <p:sp>
          <p:nvSpPr>
            <p:cNvPr id="24" name="Rectangle 23">
              <a:extLst>
                <a:ext uri="{FF2B5EF4-FFF2-40B4-BE49-F238E27FC236}">
                  <a16:creationId xmlns:a16="http://schemas.microsoft.com/office/drawing/2014/main" id="{0AAD1E6A-ED37-CDAD-7243-89741183018B}"/>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FA6299-39FE-A0FE-4BDD-39A0C5B10754}"/>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Content Placeholder 2">
            <a:extLst>
              <a:ext uri="{FF2B5EF4-FFF2-40B4-BE49-F238E27FC236}">
                <a16:creationId xmlns:a16="http://schemas.microsoft.com/office/drawing/2014/main" id="{E7533C3D-83DD-D131-A105-38487F4A344C}"/>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sp>
        <p:nvSpPr>
          <p:cNvPr id="10" name="Content Placeholder 2">
            <a:extLst>
              <a:ext uri="{FF2B5EF4-FFF2-40B4-BE49-F238E27FC236}">
                <a16:creationId xmlns:a16="http://schemas.microsoft.com/office/drawing/2014/main" id="{6B00ABA5-53D2-BF1D-3E49-36CDD8928D59}"/>
              </a:ext>
            </a:extLst>
          </p:cNvPr>
          <p:cNvSpPr>
            <a:spLocks noGrp="1"/>
          </p:cNvSpPr>
          <p:nvPr>
            <p:ph sz="half" idx="10"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15" name="Content Placeholder 3">
            <a:extLst>
              <a:ext uri="{FF2B5EF4-FFF2-40B4-BE49-F238E27FC236}">
                <a16:creationId xmlns:a16="http://schemas.microsoft.com/office/drawing/2014/main" id="{C1FC1041-2A51-5FBA-2EF8-6A0D2724369D}"/>
              </a:ext>
            </a:extLst>
          </p:cNvPr>
          <p:cNvSpPr>
            <a:spLocks noGrp="1"/>
          </p:cNvSpPr>
          <p:nvPr>
            <p:ph sz="half" idx="2" hasCustomPrompt="1"/>
          </p:nvPr>
        </p:nvSpPr>
        <p:spPr>
          <a:xfrm>
            <a:off x="368979" y="1943048"/>
            <a:ext cx="2968735" cy="1489266"/>
          </a:xfrm>
          <a:prstGeom prst="rect">
            <a:avLst/>
          </a:prstGeom>
        </p:spPr>
        <p:txBody>
          <a:bodyPr/>
          <a:lstStyle>
            <a:lvl1pPr marL="0" indent="0">
              <a:buNone/>
              <a:defRPr sz="1100" b="1">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Intro Text</a:t>
            </a:r>
          </a:p>
        </p:txBody>
      </p:sp>
      <p:sp>
        <p:nvSpPr>
          <p:cNvPr id="16" name="Content Placeholder 2">
            <a:extLst>
              <a:ext uri="{FF2B5EF4-FFF2-40B4-BE49-F238E27FC236}">
                <a16:creationId xmlns:a16="http://schemas.microsoft.com/office/drawing/2014/main" id="{F845BE47-70CB-19A7-CF49-8FCE8657B9DD}"/>
              </a:ext>
            </a:extLst>
          </p:cNvPr>
          <p:cNvSpPr>
            <a:spLocks noGrp="1"/>
          </p:cNvSpPr>
          <p:nvPr>
            <p:ph sz="half" idx="12" hasCustomPrompt="1"/>
          </p:nvPr>
        </p:nvSpPr>
        <p:spPr>
          <a:xfrm>
            <a:off x="368979" y="3486349"/>
            <a:ext cx="2968735" cy="322400"/>
          </a:xfrm>
          <a:prstGeom prst="rect">
            <a:avLst/>
          </a:prstGeom>
        </p:spPr>
        <p:txBody>
          <a:bodyPr/>
          <a:lstStyle>
            <a:lvl1pPr marL="0" indent="0">
              <a:buNone/>
              <a:defRPr sz="1200" b="1">
                <a:solidFill>
                  <a:schemeClr val="accent1">
                    <a:lumMod val="50000"/>
                  </a:schemeClr>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7" name="Content Placeholder 3">
            <a:extLst>
              <a:ext uri="{FF2B5EF4-FFF2-40B4-BE49-F238E27FC236}">
                <a16:creationId xmlns:a16="http://schemas.microsoft.com/office/drawing/2014/main" id="{B58CE4D1-21CC-7F2D-CADC-7753A2C3E9C2}"/>
              </a:ext>
            </a:extLst>
          </p:cNvPr>
          <p:cNvSpPr>
            <a:spLocks noGrp="1"/>
          </p:cNvSpPr>
          <p:nvPr>
            <p:ph sz="half" idx="13"/>
          </p:nvPr>
        </p:nvSpPr>
        <p:spPr>
          <a:xfrm>
            <a:off x="372114" y="3880751"/>
            <a:ext cx="2962465"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8" name="Content Placeholder 3">
            <a:extLst>
              <a:ext uri="{FF2B5EF4-FFF2-40B4-BE49-F238E27FC236}">
                <a16:creationId xmlns:a16="http://schemas.microsoft.com/office/drawing/2014/main" id="{1E9A9E4D-4D56-B72C-A45E-BB6A8FF1A38A}"/>
              </a:ext>
            </a:extLst>
          </p:cNvPr>
          <p:cNvSpPr>
            <a:spLocks noGrp="1"/>
          </p:cNvSpPr>
          <p:nvPr>
            <p:ph sz="half" idx="14"/>
          </p:nvPr>
        </p:nvSpPr>
        <p:spPr>
          <a:xfrm>
            <a:off x="3528392" y="1943048"/>
            <a:ext cx="2962464" cy="4411369"/>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20" name="Content Placeholder 3">
            <a:extLst>
              <a:ext uri="{FF2B5EF4-FFF2-40B4-BE49-F238E27FC236}">
                <a16:creationId xmlns:a16="http://schemas.microsoft.com/office/drawing/2014/main" id="{DDABC6DB-C86F-0188-9A62-FDBF7DB3E0DB}"/>
              </a:ext>
            </a:extLst>
          </p:cNvPr>
          <p:cNvSpPr>
            <a:spLocks noGrp="1"/>
          </p:cNvSpPr>
          <p:nvPr>
            <p:ph sz="half" idx="15" hasCustomPrompt="1"/>
          </p:nvPr>
        </p:nvSpPr>
        <p:spPr>
          <a:xfrm>
            <a:off x="3528392" y="6551491"/>
            <a:ext cx="3108891" cy="988890"/>
          </a:xfrm>
          <a:prstGeom prst="rect">
            <a:avLst/>
          </a:prstGeom>
          <a:ln w="19050">
            <a:solidFill>
              <a:schemeClr val="tx1"/>
            </a:solidFill>
          </a:ln>
        </p:spPr>
        <p:txBody>
          <a:bodyPr lIns="108000" tIns="108000" rIns="108000" bIns="108000"/>
          <a:lstStyle>
            <a:lvl1pPr marL="0" indent="0">
              <a:buNone/>
              <a:defRPr sz="1100">
                <a:solidFill>
                  <a:schemeClr val="accent1"/>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Highlight copy</a:t>
            </a:r>
          </a:p>
        </p:txBody>
      </p:sp>
      <p:sp>
        <p:nvSpPr>
          <p:cNvPr id="22" name="Rectangle 21">
            <a:extLst>
              <a:ext uri="{FF2B5EF4-FFF2-40B4-BE49-F238E27FC236}">
                <a16:creationId xmlns:a16="http://schemas.microsoft.com/office/drawing/2014/main" id="{60724A5F-57CF-2838-962D-3B6D1E218398}"/>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99EA1BC-2DE9-A4B2-87BF-CE68EE5C9F67}"/>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EF1C198-028C-B6EE-3E60-00E5904411E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6" name="Rectangle 5">
            <a:extLst>
              <a:ext uri="{FF2B5EF4-FFF2-40B4-BE49-F238E27FC236}">
                <a16:creationId xmlns:a16="http://schemas.microsoft.com/office/drawing/2014/main" id="{505E6981-696D-9709-D6EE-5A95300EF7AE}"/>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BC880B4-01D4-A5F6-4103-EE5AF43AF651}"/>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1" name="Picture 20">
            <a:extLst>
              <a:ext uri="{FF2B5EF4-FFF2-40B4-BE49-F238E27FC236}">
                <a16:creationId xmlns:a16="http://schemas.microsoft.com/office/drawing/2014/main" id="{25F3C0AF-D675-00B4-DD43-C7B4150F0D63}"/>
              </a:ext>
            </a:extLst>
          </p:cNvPr>
          <p:cNvPicPr>
            <a:picLocks noChangeAspect="1"/>
          </p:cNvPicPr>
          <p:nvPr userDrawn="1"/>
        </p:nvPicPr>
        <p:blipFill>
          <a:blip r:embed="rId5"/>
          <a:stretch>
            <a:fillRect/>
          </a:stretch>
        </p:blipFill>
        <p:spPr>
          <a:xfrm>
            <a:off x="535135" y="9225960"/>
            <a:ext cx="420908" cy="283868"/>
          </a:xfrm>
          <a:prstGeom prst="rect">
            <a:avLst/>
          </a:prstGeom>
        </p:spPr>
      </p:pic>
    </p:spTree>
    <p:extLst>
      <p:ext uri="{BB962C8B-B14F-4D97-AF65-F5344CB8AC3E}">
        <p14:creationId xmlns:p14="http://schemas.microsoft.com/office/powerpoint/2010/main" val="742477072"/>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hapter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6979D17-E45C-0132-7355-65306922D9D1}"/>
              </a:ext>
            </a:extLst>
          </p:cNvPr>
          <p:cNvSpPr>
            <a:spLocks noGrp="1"/>
          </p:cNvSpPr>
          <p:nvPr>
            <p:ph type="title"/>
          </p:nvPr>
        </p:nvSpPr>
        <p:spPr>
          <a:xfrm>
            <a:off x="384400" y="1277209"/>
            <a:ext cx="6089199" cy="481588"/>
          </a:xfrm>
          <a:prstGeom prst="rect">
            <a:avLst/>
          </a:prstGeom>
        </p:spPr>
        <p:txBody>
          <a:bodyPr/>
          <a:lstStyle>
            <a:lvl1pPr>
              <a:defRPr sz="2400" b="1">
                <a:solidFill>
                  <a:schemeClr val="tx2"/>
                </a:solidFill>
                <a:latin typeface="Helvetica" pitchFamily="2" charset="0"/>
              </a:defRPr>
            </a:lvl1pPr>
          </a:lstStyle>
          <a:p>
            <a:r>
              <a:rPr lang="en-GB"/>
              <a:t>Click to edit Master title style</a:t>
            </a:r>
            <a:endParaRPr lang="en-US"/>
          </a:p>
        </p:txBody>
      </p:sp>
      <p:sp>
        <p:nvSpPr>
          <p:cNvPr id="8" name="Content Placeholder 2">
            <a:extLst>
              <a:ext uri="{FF2B5EF4-FFF2-40B4-BE49-F238E27FC236}">
                <a16:creationId xmlns:a16="http://schemas.microsoft.com/office/drawing/2014/main" id="{92F3D35A-5CB9-7A0E-71AD-6E524982AA01}"/>
              </a:ext>
            </a:extLst>
          </p:cNvPr>
          <p:cNvSpPr>
            <a:spLocks noGrp="1"/>
          </p:cNvSpPr>
          <p:nvPr>
            <p:ph sz="half" idx="1" hasCustomPrompt="1"/>
          </p:nvPr>
        </p:nvSpPr>
        <p:spPr>
          <a:xfrm>
            <a:off x="384400"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3">
            <a:extLst>
              <a:ext uri="{FF2B5EF4-FFF2-40B4-BE49-F238E27FC236}">
                <a16:creationId xmlns:a16="http://schemas.microsoft.com/office/drawing/2014/main" id="{2DFEED0E-1700-5FE9-D12F-191687C774E3}"/>
              </a:ext>
            </a:extLst>
          </p:cNvPr>
          <p:cNvSpPr>
            <a:spLocks noGrp="1"/>
          </p:cNvSpPr>
          <p:nvPr>
            <p:ph sz="half" idx="2"/>
          </p:nvPr>
        </p:nvSpPr>
        <p:spPr>
          <a:xfrm>
            <a:off x="384400"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2" name="Content Placeholder 2">
            <a:extLst>
              <a:ext uri="{FF2B5EF4-FFF2-40B4-BE49-F238E27FC236}">
                <a16:creationId xmlns:a16="http://schemas.microsoft.com/office/drawing/2014/main" id="{1FE6E9D3-8A02-BD22-5F4F-CF54C4094ED4}"/>
              </a:ext>
            </a:extLst>
          </p:cNvPr>
          <p:cNvSpPr>
            <a:spLocks noGrp="1"/>
          </p:cNvSpPr>
          <p:nvPr>
            <p:ph sz="half" idx="10" hasCustomPrompt="1"/>
          </p:nvPr>
        </p:nvSpPr>
        <p:spPr>
          <a:xfrm>
            <a:off x="3558949" y="1957877"/>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3" name="Content Placeholder 3">
            <a:extLst>
              <a:ext uri="{FF2B5EF4-FFF2-40B4-BE49-F238E27FC236}">
                <a16:creationId xmlns:a16="http://schemas.microsoft.com/office/drawing/2014/main" id="{CE3742A9-C9AA-1898-167B-C1EBC7D1E4A6}"/>
              </a:ext>
            </a:extLst>
          </p:cNvPr>
          <p:cNvSpPr>
            <a:spLocks noGrp="1"/>
          </p:cNvSpPr>
          <p:nvPr>
            <p:ph sz="half" idx="11"/>
          </p:nvPr>
        </p:nvSpPr>
        <p:spPr>
          <a:xfrm>
            <a:off x="3558949" y="2352279"/>
            <a:ext cx="2914650" cy="6285266"/>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Rectangle 13">
            <a:extLst>
              <a:ext uri="{FF2B5EF4-FFF2-40B4-BE49-F238E27FC236}">
                <a16:creationId xmlns:a16="http://schemas.microsoft.com/office/drawing/2014/main" id="{D4809D3C-2599-C164-6753-85B86A155142}"/>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6B232B5-591E-8A07-DEEE-F5E42864B34D}"/>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E2857160-4A61-7010-C648-6EFA9EF8BB83}"/>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20" name="Picture 19">
            <a:extLst>
              <a:ext uri="{FF2B5EF4-FFF2-40B4-BE49-F238E27FC236}">
                <a16:creationId xmlns:a16="http://schemas.microsoft.com/office/drawing/2014/main" id="{5A71C9C5-7E64-E5E4-1707-9A35BBAFAC1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1" name="Picture 20">
            <a:extLst>
              <a:ext uri="{FF2B5EF4-FFF2-40B4-BE49-F238E27FC236}">
                <a16:creationId xmlns:a16="http://schemas.microsoft.com/office/drawing/2014/main" id="{AFE5F287-87D4-B36E-EBF3-9F7101C8CC0D}"/>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2" name="Rectangle 21">
            <a:extLst>
              <a:ext uri="{FF2B5EF4-FFF2-40B4-BE49-F238E27FC236}">
                <a16:creationId xmlns:a16="http://schemas.microsoft.com/office/drawing/2014/main" id="{A932E312-F907-EEC9-A38A-08390D19A8DD}"/>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4C93BD7-1534-480C-27A4-08F4E163F3E3}"/>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A4AF39B-BCEA-C89B-1BD2-A55020564491}"/>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5" name="Rectangle 24">
            <a:extLst>
              <a:ext uri="{FF2B5EF4-FFF2-40B4-BE49-F238E27FC236}">
                <a16:creationId xmlns:a16="http://schemas.microsoft.com/office/drawing/2014/main" id="{FD574023-52BD-A0FE-1A5C-A9B54072CEEC}"/>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A7DF4670-5D53-80B9-1EA6-F2978AE1FDBB}"/>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7" name="Picture 26">
            <a:extLst>
              <a:ext uri="{FF2B5EF4-FFF2-40B4-BE49-F238E27FC236}">
                <a16:creationId xmlns:a16="http://schemas.microsoft.com/office/drawing/2014/main" id="{8ACE61A4-D39E-D4A0-CEA9-E68260D975A5}"/>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30" name="Content Placeholder 2">
            <a:extLst>
              <a:ext uri="{FF2B5EF4-FFF2-40B4-BE49-F238E27FC236}">
                <a16:creationId xmlns:a16="http://schemas.microsoft.com/office/drawing/2014/main" id="{F8F1556C-3207-1174-20EF-FC8973312087}"/>
              </a:ext>
            </a:extLst>
          </p:cNvPr>
          <p:cNvSpPr>
            <a:spLocks noGrp="1"/>
          </p:cNvSpPr>
          <p:nvPr>
            <p:ph sz="half" idx="17"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Tree>
    <p:extLst>
      <p:ext uri="{BB962C8B-B14F-4D97-AF65-F5344CB8AC3E}">
        <p14:creationId xmlns:p14="http://schemas.microsoft.com/office/powerpoint/2010/main" val="2388191594"/>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ontent and Imag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F9565258-41CF-B531-E61F-A308A010F97E}"/>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3" name="Picture 2">
            <a:extLst>
              <a:ext uri="{FF2B5EF4-FFF2-40B4-BE49-F238E27FC236}">
                <a16:creationId xmlns:a16="http://schemas.microsoft.com/office/drawing/2014/main" id="{AC34BFB7-95FC-0D37-8B17-DD677B171C62}"/>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4" name="Picture 3">
            <a:extLst>
              <a:ext uri="{FF2B5EF4-FFF2-40B4-BE49-F238E27FC236}">
                <a16:creationId xmlns:a16="http://schemas.microsoft.com/office/drawing/2014/main" id="{8511E37C-F42E-A3BC-A13E-384594E1B224}"/>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5" name="Content Placeholder 2">
            <a:extLst>
              <a:ext uri="{FF2B5EF4-FFF2-40B4-BE49-F238E27FC236}">
                <a16:creationId xmlns:a16="http://schemas.microsoft.com/office/drawing/2014/main" id="{7EE4AA75-EA8C-2D5C-29A2-389C49DB561E}"/>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6" name="Rectangle 5">
            <a:extLst>
              <a:ext uri="{FF2B5EF4-FFF2-40B4-BE49-F238E27FC236}">
                <a16:creationId xmlns:a16="http://schemas.microsoft.com/office/drawing/2014/main" id="{08378983-4AD9-E526-0A2C-CFBCE05844C9}"/>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3BC38F5-F3DA-5B71-6DBA-972C2AF9E199}"/>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54D4AB4-8559-727E-C539-63DAAE510C43}"/>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13" name="Rectangle 12">
            <a:extLst>
              <a:ext uri="{FF2B5EF4-FFF2-40B4-BE49-F238E27FC236}">
                <a16:creationId xmlns:a16="http://schemas.microsoft.com/office/drawing/2014/main" id="{34D83176-6B89-2D1B-05F2-A742BAFF82FA}"/>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EA0211CF-6A37-36CA-12CA-7722F0D11177}"/>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19" name="Picture 18">
            <a:extLst>
              <a:ext uri="{FF2B5EF4-FFF2-40B4-BE49-F238E27FC236}">
                <a16:creationId xmlns:a16="http://schemas.microsoft.com/office/drawing/2014/main" id="{0E156583-005C-417B-EB22-C4A806D71F9C}"/>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8" name="Content Placeholder 3">
            <a:extLst>
              <a:ext uri="{FF2B5EF4-FFF2-40B4-BE49-F238E27FC236}">
                <a16:creationId xmlns:a16="http://schemas.microsoft.com/office/drawing/2014/main" id="{168786C3-95FC-EAB2-56EC-F1252E820B7D}"/>
              </a:ext>
            </a:extLst>
          </p:cNvPr>
          <p:cNvSpPr>
            <a:spLocks noGrp="1"/>
          </p:cNvSpPr>
          <p:nvPr>
            <p:ph sz="half" idx="2"/>
          </p:nvPr>
        </p:nvSpPr>
        <p:spPr>
          <a:xfrm>
            <a:off x="395285"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55584"/>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0" name="Content Placeholder 3">
            <a:extLst>
              <a:ext uri="{FF2B5EF4-FFF2-40B4-BE49-F238E27FC236}">
                <a16:creationId xmlns:a16="http://schemas.microsoft.com/office/drawing/2014/main" id="{D6CC8F77-AD43-B840-7188-47FB008B2887}"/>
              </a:ext>
            </a:extLst>
          </p:cNvPr>
          <p:cNvSpPr>
            <a:spLocks noGrp="1"/>
          </p:cNvSpPr>
          <p:nvPr>
            <p:ph sz="half" idx="14"/>
          </p:nvPr>
        </p:nvSpPr>
        <p:spPr>
          <a:xfrm>
            <a:off x="3558950" y="2349986"/>
            <a:ext cx="2914650" cy="4280715"/>
          </a:xfrm>
          <a:prstGeom prst="rect">
            <a:avLst/>
          </a:prstGeom>
        </p:spPr>
        <p:txBody>
          <a:bodyPr/>
          <a:lstStyle>
            <a:lvl1pPr marL="0" indent="0">
              <a:buNone/>
              <a:defRPr sz="1100">
                <a:solidFill>
                  <a:schemeClr val="tx2">
                    <a:lumMod val="50000"/>
                  </a:schemeClr>
                </a:solidFill>
                <a:latin typeface="Helvetica" pitchFamily="2" charset="0"/>
              </a:defRPr>
            </a:lvl1pPr>
            <a:lvl2pPr marL="342900" indent="0">
              <a:buNone/>
              <a:defRPr sz="1100">
                <a:solidFill>
                  <a:schemeClr val="tx2">
                    <a:lumMod val="50000"/>
                  </a:schemeClr>
                </a:solidFill>
                <a:latin typeface="Helvetica" pitchFamily="2" charset="0"/>
              </a:defRPr>
            </a:lvl2pPr>
            <a:lvl3pPr marL="685800" indent="0">
              <a:buNone/>
              <a:defRPr sz="1100">
                <a:solidFill>
                  <a:schemeClr val="tx2">
                    <a:lumMod val="50000"/>
                  </a:schemeClr>
                </a:solidFill>
                <a:latin typeface="Helvetica" pitchFamily="2" charset="0"/>
              </a:defRPr>
            </a:lvl3pPr>
            <a:lvl4pPr marL="1028700" indent="0">
              <a:buNone/>
              <a:defRPr sz="1100">
                <a:solidFill>
                  <a:schemeClr val="tx2">
                    <a:lumMod val="50000"/>
                  </a:schemeClr>
                </a:solidFill>
                <a:latin typeface="Helvetica" pitchFamily="2" charset="0"/>
              </a:defRPr>
            </a:lvl4pPr>
            <a:lvl5pPr marL="1371600" indent="0">
              <a:buNone/>
              <a:defRPr sz="1100">
                <a:solidFill>
                  <a:schemeClr val="tx2">
                    <a:lumMod val="50000"/>
                  </a:schemeClr>
                </a:solidFill>
                <a:latin typeface="Helvetica" pitchFamily="2" charset="0"/>
              </a:defRPr>
            </a:lvl5pPr>
          </a:lstStyle>
          <a:p>
            <a:pPr lvl="0"/>
            <a:r>
              <a:rPr lang="en-GB"/>
              <a:t>Click to edit Master text styles</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702703"/>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2409038"/>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Image Slide">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EF65CA9A-CA9E-E600-CC72-285194D28B3A}"/>
              </a:ext>
            </a:extLst>
          </p:cNvPr>
          <p:cNvSpPr>
            <a:spLocks noGrp="1"/>
          </p:cNvSpPr>
          <p:nvPr>
            <p:ph sz="half" idx="1" hasCustomPrompt="1"/>
          </p:nvPr>
        </p:nvSpPr>
        <p:spPr>
          <a:xfrm>
            <a:off x="395284"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9" name="Content Placeholder 2">
            <a:extLst>
              <a:ext uri="{FF2B5EF4-FFF2-40B4-BE49-F238E27FC236}">
                <a16:creationId xmlns:a16="http://schemas.microsoft.com/office/drawing/2014/main" id="{973F7175-CE33-54BF-5D59-548AC1175097}"/>
              </a:ext>
            </a:extLst>
          </p:cNvPr>
          <p:cNvSpPr>
            <a:spLocks noGrp="1"/>
          </p:cNvSpPr>
          <p:nvPr>
            <p:ph sz="half" idx="13" hasCustomPrompt="1"/>
          </p:nvPr>
        </p:nvSpPr>
        <p:spPr>
          <a:xfrm>
            <a:off x="3558950" y="1973511"/>
            <a:ext cx="2914650" cy="322400"/>
          </a:xfrm>
          <a:prstGeom prst="rect">
            <a:avLst/>
          </a:prstGeom>
        </p:spPr>
        <p:txBody>
          <a:bodyPr/>
          <a:lstStyle>
            <a:lvl1pPr marL="0" indent="0">
              <a:buNone/>
              <a:defRPr sz="12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Sub Heading</a:t>
            </a:r>
          </a:p>
        </p:txBody>
      </p:sp>
      <p:sp>
        <p:nvSpPr>
          <p:cNvPr id="14" name="Picture Placeholder 2">
            <a:extLst>
              <a:ext uri="{FF2B5EF4-FFF2-40B4-BE49-F238E27FC236}">
                <a16:creationId xmlns:a16="http://schemas.microsoft.com/office/drawing/2014/main" id="{1153D24E-A4D3-2A8C-8E79-008BBB8CCBBB}"/>
              </a:ext>
            </a:extLst>
          </p:cNvPr>
          <p:cNvSpPr>
            <a:spLocks noGrp="1" noChangeAspect="1"/>
          </p:cNvSpPr>
          <p:nvPr>
            <p:ph type="pic" idx="15"/>
          </p:nvPr>
        </p:nvSpPr>
        <p:spPr>
          <a:xfrm>
            <a:off x="395285"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16" name="Picture Placeholder 2">
            <a:extLst>
              <a:ext uri="{FF2B5EF4-FFF2-40B4-BE49-F238E27FC236}">
                <a16:creationId xmlns:a16="http://schemas.microsoft.com/office/drawing/2014/main" id="{968F457A-B5A4-4F57-9D65-8569C46A08FE}"/>
              </a:ext>
            </a:extLst>
          </p:cNvPr>
          <p:cNvSpPr>
            <a:spLocks noGrp="1" noChangeAspect="1"/>
          </p:cNvSpPr>
          <p:nvPr>
            <p:ph type="pic" idx="17"/>
          </p:nvPr>
        </p:nvSpPr>
        <p:spPr>
          <a:xfrm>
            <a:off x="3558950" y="6374899"/>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20" name="Rectangle 19">
            <a:extLst>
              <a:ext uri="{FF2B5EF4-FFF2-40B4-BE49-F238E27FC236}">
                <a16:creationId xmlns:a16="http://schemas.microsoft.com/office/drawing/2014/main" id="{233C80FD-29FE-6309-AD07-40A28114BE3B}"/>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403BAE4-5A70-FBA5-877B-22C27538DC21}"/>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icture Placeholder 2">
            <a:extLst>
              <a:ext uri="{FF2B5EF4-FFF2-40B4-BE49-F238E27FC236}">
                <a16:creationId xmlns:a16="http://schemas.microsoft.com/office/drawing/2014/main" id="{A5E0EF1B-A27C-6EEC-2410-EF09EEB688A9}"/>
              </a:ext>
            </a:extLst>
          </p:cNvPr>
          <p:cNvSpPr>
            <a:spLocks noGrp="1" noChangeAspect="1"/>
          </p:cNvSpPr>
          <p:nvPr>
            <p:ph type="pic" idx="20"/>
          </p:nvPr>
        </p:nvSpPr>
        <p:spPr>
          <a:xfrm>
            <a:off x="395283"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3" name="Picture Placeholder 2">
            <a:extLst>
              <a:ext uri="{FF2B5EF4-FFF2-40B4-BE49-F238E27FC236}">
                <a16:creationId xmlns:a16="http://schemas.microsoft.com/office/drawing/2014/main" id="{ED9EFB54-F385-8341-C4EF-011E857972C8}"/>
              </a:ext>
            </a:extLst>
          </p:cNvPr>
          <p:cNvSpPr>
            <a:spLocks noGrp="1" noChangeAspect="1"/>
          </p:cNvSpPr>
          <p:nvPr>
            <p:ph type="pic" idx="21"/>
          </p:nvPr>
        </p:nvSpPr>
        <p:spPr>
          <a:xfrm>
            <a:off x="395282"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Picture Placeholder 2">
            <a:extLst>
              <a:ext uri="{FF2B5EF4-FFF2-40B4-BE49-F238E27FC236}">
                <a16:creationId xmlns:a16="http://schemas.microsoft.com/office/drawing/2014/main" id="{9BD1B538-E06D-8E16-7193-E94466F3E151}"/>
              </a:ext>
            </a:extLst>
          </p:cNvPr>
          <p:cNvSpPr>
            <a:spLocks noGrp="1" noChangeAspect="1"/>
          </p:cNvSpPr>
          <p:nvPr>
            <p:ph type="pic" idx="22"/>
          </p:nvPr>
        </p:nvSpPr>
        <p:spPr>
          <a:xfrm>
            <a:off x="3558948" y="2382271"/>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5" name="Picture Placeholder 2">
            <a:extLst>
              <a:ext uri="{FF2B5EF4-FFF2-40B4-BE49-F238E27FC236}">
                <a16:creationId xmlns:a16="http://schemas.microsoft.com/office/drawing/2014/main" id="{82979F03-6CB6-AC5A-A24E-039B2844AD4C}"/>
              </a:ext>
            </a:extLst>
          </p:cNvPr>
          <p:cNvSpPr>
            <a:spLocks noGrp="1" noChangeAspect="1"/>
          </p:cNvSpPr>
          <p:nvPr>
            <p:ph type="pic" idx="23"/>
          </p:nvPr>
        </p:nvSpPr>
        <p:spPr>
          <a:xfrm>
            <a:off x="3558947" y="4378585"/>
            <a:ext cx="2914651" cy="1919030"/>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pic>
        <p:nvPicPr>
          <p:cNvPr id="49" name="Picture 48">
            <a:extLst>
              <a:ext uri="{FF2B5EF4-FFF2-40B4-BE49-F238E27FC236}">
                <a16:creationId xmlns:a16="http://schemas.microsoft.com/office/drawing/2014/main" id="{3DE03B32-20D9-468D-44DA-4786A3F19124}"/>
              </a:ext>
            </a:extLst>
          </p:cNvPr>
          <p:cNvPicPr>
            <a:picLocks noChangeAspect="1"/>
          </p:cNvPicPr>
          <p:nvPr userDrawn="1"/>
        </p:nvPicPr>
        <p:blipFill rotWithShape="1">
          <a:blip r:embed="rId2"/>
          <a:srcRect t="70658"/>
          <a:stretch/>
        </p:blipFill>
        <p:spPr>
          <a:xfrm rot="10800000">
            <a:off x="1807703" y="8660330"/>
            <a:ext cx="4352636" cy="1256809"/>
          </a:xfrm>
          <a:prstGeom prst="rect">
            <a:avLst/>
          </a:prstGeom>
        </p:spPr>
      </p:pic>
      <p:pic>
        <p:nvPicPr>
          <p:cNvPr id="50" name="Picture 49">
            <a:extLst>
              <a:ext uri="{FF2B5EF4-FFF2-40B4-BE49-F238E27FC236}">
                <a16:creationId xmlns:a16="http://schemas.microsoft.com/office/drawing/2014/main" id="{26F38716-7949-D62C-E91F-A92ADE426882}"/>
              </a:ext>
            </a:extLst>
          </p:cNvPr>
          <p:cNvPicPr>
            <a:picLocks noChangeAspect="1"/>
          </p:cNvPicPr>
          <p:nvPr userDrawn="1"/>
        </p:nvPicPr>
        <p:blipFill rotWithShape="1">
          <a:blip r:embed="rId3"/>
          <a:srcRect l="17883" b="73768"/>
          <a:stretch/>
        </p:blipFill>
        <p:spPr>
          <a:xfrm>
            <a:off x="-15800" y="8811084"/>
            <a:ext cx="3483212" cy="1106055"/>
          </a:xfrm>
          <a:prstGeom prst="rect">
            <a:avLst/>
          </a:prstGeom>
        </p:spPr>
      </p:pic>
      <p:pic>
        <p:nvPicPr>
          <p:cNvPr id="51" name="Picture 50">
            <a:extLst>
              <a:ext uri="{FF2B5EF4-FFF2-40B4-BE49-F238E27FC236}">
                <a16:creationId xmlns:a16="http://schemas.microsoft.com/office/drawing/2014/main" id="{D911A083-61F5-5248-1A21-DA1691E6F555}"/>
              </a:ext>
            </a:extLst>
          </p:cNvPr>
          <p:cNvPicPr>
            <a:picLocks noChangeAspect="1"/>
          </p:cNvPicPr>
          <p:nvPr userDrawn="1"/>
        </p:nvPicPr>
        <p:blipFill rotWithShape="1">
          <a:blip r:embed="rId4"/>
          <a:srcRect r="6497" b="69260"/>
          <a:stretch/>
        </p:blipFill>
        <p:spPr>
          <a:xfrm rot="10800000">
            <a:off x="-15801" y="-20390"/>
            <a:ext cx="3841953" cy="1256744"/>
          </a:xfrm>
          <a:prstGeom prst="rect">
            <a:avLst/>
          </a:prstGeom>
        </p:spPr>
      </p:pic>
      <p:sp>
        <p:nvSpPr>
          <p:cNvPr id="52" name="Content Placeholder 2">
            <a:extLst>
              <a:ext uri="{FF2B5EF4-FFF2-40B4-BE49-F238E27FC236}">
                <a16:creationId xmlns:a16="http://schemas.microsoft.com/office/drawing/2014/main" id="{38EC34CF-DAD3-3FAE-1FEB-B7D56AC32044}"/>
              </a:ext>
            </a:extLst>
          </p:cNvPr>
          <p:cNvSpPr>
            <a:spLocks noGrp="1"/>
          </p:cNvSpPr>
          <p:nvPr>
            <p:ph sz="half" idx="19" hasCustomPrompt="1"/>
          </p:nvPr>
        </p:nvSpPr>
        <p:spPr>
          <a:xfrm>
            <a:off x="3620319" y="368456"/>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53" name="Rectangle 52">
            <a:extLst>
              <a:ext uri="{FF2B5EF4-FFF2-40B4-BE49-F238E27FC236}">
                <a16:creationId xmlns:a16="http://schemas.microsoft.com/office/drawing/2014/main" id="{0B46B57B-ED2C-3D1B-5F36-EF332464D919}"/>
              </a:ext>
            </a:extLst>
          </p:cNvPr>
          <p:cNvSpPr/>
          <p:nvPr userDrawn="1"/>
        </p:nvSpPr>
        <p:spPr>
          <a:xfrm>
            <a:off x="367143" y="-17929"/>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a:extLst>
              <a:ext uri="{FF2B5EF4-FFF2-40B4-BE49-F238E27FC236}">
                <a16:creationId xmlns:a16="http://schemas.microsoft.com/office/drawing/2014/main" id="{A037BE11-804B-7BAC-1F2D-483E4B9CD27A}"/>
              </a:ext>
            </a:extLst>
          </p:cNvPr>
          <p:cNvSpPr txBox="1"/>
          <p:nvPr userDrawn="1"/>
        </p:nvSpPr>
        <p:spPr>
          <a:xfrm>
            <a:off x="425667" y="255155"/>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55" name="Rectangle 54">
            <a:extLst>
              <a:ext uri="{FF2B5EF4-FFF2-40B4-BE49-F238E27FC236}">
                <a16:creationId xmlns:a16="http://schemas.microsoft.com/office/drawing/2014/main" id="{DC84E2F2-BDA7-FB99-EA5D-539523C45458}"/>
              </a:ext>
            </a:extLst>
          </p:cNvPr>
          <p:cNvSpPr/>
          <p:nvPr userDrawn="1"/>
        </p:nvSpPr>
        <p:spPr>
          <a:xfrm>
            <a:off x="367143" y="9070220"/>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extBox 55">
            <a:extLst>
              <a:ext uri="{FF2B5EF4-FFF2-40B4-BE49-F238E27FC236}">
                <a16:creationId xmlns:a16="http://schemas.microsoft.com/office/drawing/2014/main" id="{D9C6CAAC-89E1-C949-91F5-BE2CAFB93D97}"/>
              </a:ext>
            </a:extLst>
          </p:cNvPr>
          <p:cNvSpPr txBox="1"/>
          <p:nvPr userDrawn="1"/>
        </p:nvSpPr>
        <p:spPr>
          <a:xfrm>
            <a:off x="1065329" y="9171590"/>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57" name="Picture 56">
            <a:extLst>
              <a:ext uri="{FF2B5EF4-FFF2-40B4-BE49-F238E27FC236}">
                <a16:creationId xmlns:a16="http://schemas.microsoft.com/office/drawing/2014/main" id="{E97B899F-6F76-89DC-624E-3CC684273F1F}"/>
              </a:ext>
            </a:extLst>
          </p:cNvPr>
          <p:cNvPicPr>
            <a:picLocks noChangeAspect="1"/>
          </p:cNvPicPr>
          <p:nvPr userDrawn="1"/>
        </p:nvPicPr>
        <p:blipFill>
          <a:blip r:embed="rId5"/>
          <a:stretch>
            <a:fillRect/>
          </a:stretch>
        </p:blipFill>
        <p:spPr>
          <a:xfrm>
            <a:off x="535135" y="9221859"/>
            <a:ext cx="420908" cy="283868"/>
          </a:xfrm>
          <a:prstGeom prst="rect">
            <a:avLst/>
          </a:prstGeom>
        </p:spPr>
      </p:pic>
      <p:sp>
        <p:nvSpPr>
          <p:cNvPr id="58" name="Rectangle 57">
            <a:extLst>
              <a:ext uri="{FF2B5EF4-FFF2-40B4-BE49-F238E27FC236}">
                <a16:creationId xmlns:a16="http://schemas.microsoft.com/office/drawing/2014/main" id="{F5369268-DBB4-50FD-CC6A-7501D8F8B1D9}"/>
              </a:ext>
            </a:extLst>
          </p:cNvPr>
          <p:cNvSpPr/>
          <p:nvPr userDrawn="1"/>
        </p:nvSpPr>
        <p:spPr>
          <a:xfrm>
            <a:off x="220717" y="223623"/>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6307577"/>
      </p:ext>
    </p:extLst>
  </p:cSld>
  <p:clrMapOvr>
    <a:masterClrMapping/>
  </p:clrMapOvr>
  <p:extLst>
    <p:ext uri="{DCECCB84-F9BA-43D5-87BE-67443E8EF086}">
      <p15:sldGuideLst xmlns:p15="http://schemas.microsoft.com/office/powerpoint/2012/main">
        <p15:guide id="1" orient="horz" pos="3120" userDrawn="1">
          <p15:clr>
            <a:srgbClr val="FBAE40"/>
          </p15:clr>
        </p15:guide>
        <p15:guide id="2" pos="216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2"/>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3"/>
          <a:srcRect l="17883" b="73768"/>
          <a:stretch/>
        </p:blipFill>
        <p:spPr>
          <a:xfrm>
            <a:off x="-15800" y="8815185"/>
            <a:ext cx="3483212" cy="1106055"/>
          </a:xfrm>
          <a:prstGeom prst="rect">
            <a:avLst/>
          </a:prstGeom>
        </p:spPr>
      </p:pic>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4"/>
          <a:srcRect r="6497" b="69260"/>
          <a:stretch/>
        </p:blipFill>
        <p:spPr>
          <a:xfrm rot="10800000">
            <a:off x="-15801" y="-16289"/>
            <a:ext cx="3841953" cy="1256744"/>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83349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70A16CC-B6BD-726A-04E0-C0D11C412BDF}"/>
              </a:ext>
            </a:extLst>
          </p:cNvPr>
          <p:cNvSpPr/>
          <p:nvPr userDrawn="1"/>
        </p:nvSpPr>
        <p:spPr>
          <a:xfrm>
            <a:off x="0" y="324465"/>
            <a:ext cx="6858000" cy="280219"/>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14BFB381-33F3-4294-44DF-374F429474B8}"/>
              </a:ext>
            </a:extLst>
          </p:cNvPr>
          <p:cNvPicPr>
            <a:picLocks noChangeAspect="1"/>
          </p:cNvPicPr>
          <p:nvPr userDrawn="1"/>
        </p:nvPicPr>
        <p:blipFill rotWithShape="1">
          <a:blip r:embed="rId2"/>
          <a:srcRect r="6497" b="69260"/>
          <a:stretch/>
        </p:blipFill>
        <p:spPr>
          <a:xfrm rot="10800000">
            <a:off x="-15801" y="-16289"/>
            <a:ext cx="3841953" cy="1256744"/>
          </a:xfrm>
          <a:prstGeom prst="rect">
            <a:avLst/>
          </a:prstGeom>
        </p:spPr>
      </p:pic>
      <p:grpSp>
        <p:nvGrpSpPr>
          <p:cNvPr id="2" name="Group 1">
            <a:extLst>
              <a:ext uri="{FF2B5EF4-FFF2-40B4-BE49-F238E27FC236}">
                <a16:creationId xmlns:a16="http://schemas.microsoft.com/office/drawing/2014/main" id="{485B71B2-CD14-C798-2F76-7B1B5309F076}"/>
              </a:ext>
            </a:extLst>
          </p:cNvPr>
          <p:cNvGrpSpPr/>
          <p:nvPr userDrawn="1"/>
        </p:nvGrpSpPr>
        <p:grpSpPr>
          <a:xfrm>
            <a:off x="130629" y="1066800"/>
            <a:ext cx="6360226" cy="679174"/>
            <a:chOff x="130629" y="914400"/>
            <a:chExt cx="6360226" cy="679174"/>
          </a:xfrm>
        </p:grpSpPr>
        <p:sp>
          <p:nvSpPr>
            <p:cNvPr id="3" name="Rectangle 2">
              <a:extLst>
                <a:ext uri="{FF2B5EF4-FFF2-40B4-BE49-F238E27FC236}">
                  <a16:creationId xmlns:a16="http://schemas.microsoft.com/office/drawing/2014/main" id="{576EB270-28D0-DC62-6658-252CF0261C57}"/>
                </a:ext>
              </a:extLst>
            </p:cNvPr>
            <p:cNvSpPr/>
            <p:nvPr userDrawn="1"/>
          </p:nvSpPr>
          <p:spPr>
            <a:xfrm>
              <a:off x="130629" y="914400"/>
              <a:ext cx="6360226" cy="60628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8443E7AE-A503-8685-4FC8-12938E271A52}"/>
                </a:ext>
              </a:extLst>
            </p:cNvPr>
            <p:cNvSpPr/>
            <p:nvPr userDrawn="1"/>
          </p:nvSpPr>
          <p:spPr>
            <a:xfrm>
              <a:off x="221672" y="987287"/>
              <a:ext cx="6203351" cy="60628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Content Placeholder 2">
            <a:extLst>
              <a:ext uri="{FF2B5EF4-FFF2-40B4-BE49-F238E27FC236}">
                <a16:creationId xmlns:a16="http://schemas.microsoft.com/office/drawing/2014/main" id="{B62C07DE-F095-C116-0C81-BB268BB22FCD}"/>
              </a:ext>
            </a:extLst>
          </p:cNvPr>
          <p:cNvSpPr>
            <a:spLocks noGrp="1"/>
          </p:cNvSpPr>
          <p:nvPr>
            <p:ph sz="half" idx="16" hasCustomPrompt="1"/>
          </p:nvPr>
        </p:nvSpPr>
        <p:spPr>
          <a:xfrm>
            <a:off x="367143" y="1240455"/>
            <a:ext cx="5935685" cy="321525"/>
          </a:xfrm>
          <a:prstGeom prst="rect">
            <a:avLst/>
          </a:prstGeom>
        </p:spPr>
        <p:txBody>
          <a:bodyPr/>
          <a:lstStyle>
            <a:lvl1pPr marL="0" indent="0">
              <a:buNone/>
              <a:defRPr sz="20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Title</a:t>
            </a:r>
          </a:p>
        </p:txBody>
      </p:sp>
      <p:pic>
        <p:nvPicPr>
          <p:cNvPr id="18" name="Picture 17">
            <a:extLst>
              <a:ext uri="{FF2B5EF4-FFF2-40B4-BE49-F238E27FC236}">
                <a16:creationId xmlns:a16="http://schemas.microsoft.com/office/drawing/2014/main" id="{1FA7F2D0-37D4-D5C7-1BD5-E0176D0748E4}"/>
              </a:ext>
            </a:extLst>
          </p:cNvPr>
          <p:cNvPicPr>
            <a:picLocks noChangeAspect="1"/>
          </p:cNvPicPr>
          <p:nvPr userDrawn="1"/>
        </p:nvPicPr>
        <p:blipFill rotWithShape="1">
          <a:blip r:embed="rId3"/>
          <a:srcRect t="70658"/>
          <a:stretch/>
        </p:blipFill>
        <p:spPr>
          <a:xfrm rot="10800000">
            <a:off x="1807703" y="8664431"/>
            <a:ext cx="4352636" cy="1256809"/>
          </a:xfrm>
          <a:prstGeom prst="rect">
            <a:avLst/>
          </a:prstGeom>
        </p:spPr>
      </p:pic>
      <p:pic>
        <p:nvPicPr>
          <p:cNvPr id="19" name="Picture 18">
            <a:extLst>
              <a:ext uri="{FF2B5EF4-FFF2-40B4-BE49-F238E27FC236}">
                <a16:creationId xmlns:a16="http://schemas.microsoft.com/office/drawing/2014/main" id="{402B1017-147F-E55E-B8F8-7F91DB352629}"/>
              </a:ext>
            </a:extLst>
          </p:cNvPr>
          <p:cNvPicPr>
            <a:picLocks noChangeAspect="1"/>
          </p:cNvPicPr>
          <p:nvPr userDrawn="1"/>
        </p:nvPicPr>
        <p:blipFill rotWithShape="1">
          <a:blip r:embed="rId4"/>
          <a:srcRect l="17883" b="73768"/>
          <a:stretch/>
        </p:blipFill>
        <p:spPr>
          <a:xfrm>
            <a:off x="-15800" y="8815185"/>
            <a:ext cx="3483212" cy="1106055"/>
          </a:xfrm>
          <a:prstGeom prst="rect">
            <a:avLst/>
          </a:prstGeom>
        </p:spPr>
      </p:pic>
      <p:sp>
        <p:nvSpPr>
          <p:cNvPr id="21" name="Content Placeholder 2">
            <a:extLst>
              <a:ext uri="{FF2B5EF4-FFF2-40B4-BE49-F238E27FC236}">
                <a16:creationId xmlns:a16="http://schemas.microsoft.com/office/drawing/2014/main" id="{66384B6B-A2F2-F14E-7B3A-F009DBA23A3A}"/>
              </a:ext>
            </a:extLst>
          </p:cNvPr>
          <p:cNvSpPr>
            <a:spLocks noGrp="1"/>
          </p:cNvSpPr>
          <p:nvPr>
            <p:ph sz="half" idx="19" hasCustomPrompt="1"/>
          </p:nvPr>
        </p:nvSpPr>
        <p:spPr>
          <a:xfrm>
            <a:off x="3620319" y="372557"/>
            <a:ext cx="2914650" cy="144278"/>
          </a:xfrm>
          <a:prstGeom prst="rect">
            <a:avLst/>
          </a:prstGeom>
        </p:spPr>
        <p:txBody>
          <a:bodyPr/>
          <a:lstStyle>
            <a:lvl1pPr marL="0" indent="0" algn="r">
              <a:buNone/>
              <a:defRPr sz="800" b="1">
                <a:solidFill>
                  <a:schemeClr val="tx2"/>
                </a:solidFill>
                <a:latin typeface="Helvetica" pitchFamily="2" charset="0"/>
              </a:defRPr>
            </a:lvl1pPr>
            <a:lvl2pPr marL="342900" indent="0">
              <a:buNone/>
              <a:defRPr>
                <a:latin typeface="Helvetica" pitchFamily="2" charset="0"/>
              </a:defRPr>
            </a:lvl2pPr>
            <a:lvl3pPr marL="685800" indent="0">
              <a:buNone/>
              <a:defRPr>
                <a:latin typeface="Helvetica" pitchFamily="2" charset="0"/>
              </a:defRPr>
            </a:lvl3pPr>
            <a:lvl4pPr marL="1028700" indent="0">
              <a:buNone/>
              <a:defRPr>
                <a:latin typeface="Helvetica" pitchFamily="2" charset="0"/>
              </a:defRPr>
            </a:lvl4pPr>
            <a:lvl5pPr marL="1371600" indent="0">
              <a:buNone/>
              <a:defRPr>
                <a:latin typeface="Helvetica" pitchFamily="2" charset="0"/>
              </a:defRPr>
            </a:lvl5pPr>
          </a:lstStyle>
          <a:p>
            <a:pPr lvl="0"/>
            <a:r>
              <a:rPr lang="en-GB"/>
              <a:t>Document Title</a:t>
            </a:r>
          </a:p>
        </p:txBody>
      </p:sp>
      <p:sp>
        <p:nvSpPr>
          <p:cNvPr id="22" name="Rectangle 21">
            <a:extLst>
              <a:ext uri="{FF2B5EF4-FFF2-40B4-BE49-F238E27FC236}">
                <a16:creationId xmlns:a16="http://schemas.microsoft.com/office/drawing/2014/main" id="{38A81D18-C45D-86A1-8A4F-5FD38A28A39B}"/>
              </a:ext>
            </a:extLst>
          </p:cNvPr>
          <p:cNvSpPr/>
          <p:nvPr userDrawn="1"/>
        </p:nvSpPr>
        <p:spPr>
          <a:xfrm>
            <a:off x="367143" y="-13828"/>
            <a:ext cx="1391609" cy="80404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A0B7E1A9-8082-6735-A33C-B6457D4FEFC7}"/>
              </a:ext>
            </a:extLst>
          </p:cNvPr>
          <p:cNvSpPr txBox="1"/>
          <p:nvPr userDrawn="1"/>
        </p:nvSpPr>
        <p:spPr>
          <a:xfrm>
            <a:off x="425667" y="259256"/>
            <a:ext cx="1285787" cy="461665"/>
          </a:xfrm>
          <a:prstGeom prst="rect">
            <a:avLst/>
          </a:prstGeom>
          <a:noFill/>
        </p:spPr>
        <p:txBody>
          <a:bodyPr wrap="square" rtlCol="0">
            <a:spAutoFit/>
          </a:bodyPr>
          <a:lstStyle/>
          <a:p>
            <a:pPr algn="ctr"/>
            <a:r>
              <a:rPr lang="en-US" sz="2400" b="1">
                <a:solidFill>
                  <a:schemeClr val="bg1"/>
                </a:solidFill>
                <a:latin typeface="Helvetica" pitchFamily="2" charset="0"/>
              </a:rPr>
              <a:t>AHMAT</a:t>
            </a:r>
          </a:p>
        </p:txBody>
      </p:sp>
      <p:sp>
        <p:nvSpPr>
          <p:cNvPr id="24" name="Rectangle 23">
            <a:extLst>
              <a:ext uri="{FF2B5EF4-FFF2-40B4-BE49-F238E27FC236}">
                <a16:creationId xmlns:a16="http://schemas.microsoft.com/office/drawing/2014/main" id="{81635DCD-FDF6-0B82-C0F2-83799222E9A6}"/>
              </a:ext>
            </a:extLst>
          </p:cNvPr>
          <p:cNvSpPr/>
          <p:nvPr userDrawn="1"/>
        </p:nvSpPr>
        <p:spPr>
          <a:xfrm>
            <a:off x="367143" y="9074321"/>
            <a:ext cx="3856182" cy="6039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6047BB6E-A69A-4F87-B22D-3C599EE06F3F}"/>
              </a:ext>
            </a:extLst>
          </p:cNvPr>
          <p:cNvSpPr txBox="1"/>
          <p:nvPr userDrawn="1"/>
        </p:nvSpPr>
        <p:spPr>
          <a:xfrm>
            <a:off x="1065329" y="9175691"/>
            <a:ext cx="3062454" cy="400110"/>
          </a:xfrm>
          <a:prstGeom prst="rect">
            <a:avLst/>
          </a:prstGeom>
          <a:noFill/>
        </p:spPr>
        <p:txBody>
          <a:bodyPr wrap="square" rtlCol="0">
            <a:spAutoFit/>
          </a:bodyPr>
          <a:lstStyle/>
          <a:p>
            <a:r>
              <a:rPr lang="en-GB" sz="1000" b="1">
                <a:solidFill>
                  <a:schemeClr val="bg1"/>
                </a:solidFill>
                <a:effectLst/>
                <a:latin typeface="Helvetica" pitchFamily="2" charset="0"/>
              </a:rPr>
              <a:t>Encourage one another and build each other up</a:t>
            </a:r>
            <a:endParaRPr lang="en-GB" sz="1000">
              <a:solidFill>
                <a:schemeClr val="bg1"/>
              </a:solidFill>
              <a:effectLst/>
              <a:latin typeface="Helvetica" pitchFamily="2" charset="0"/>
            </a:endParaRPr>
          </a:p>
          <a:p>
            <a:r>
              <a:rPr lang="en-GB" sz="1000">
                <a:solidFill>
                  <a:schemeClr val="bg1"/>
                </a:solidFill>
                <a:effectLst/>
                <a:latin typeface="Helvetica" pitchFamily="2" charset="0"/>
              </a:rPr>
              <a:t>1 Thessalonians 5:11</a:t>
            </a:r>
          </a:p>
        </p:txBody>
      </p:sp>
      <p:pic>
        <p:nvPicPr>
          <p:cNvPr id="26" name="Picture 25">
            <a:extLst>
              <a:ext uri="{FF2B5EF4-FFF2-40B4-BE49-F238E27FC236}">
                <a16:creationId xmlns:a16="http://schemas.microsoft.com/office/drawing/2014/main" id="{5B5D641C-5BEB-E7D6-8BD5-6B799E119592}"/>
              </a:ext>
            </a:extLst>
          </p:cNvPr>
          <p:cNvPicPr>
            <a:picLocks noChangeAspect="1"/>
          </p:cNvPicPr>
          <p:nvPr userDrawn="1"/>
        </p:nvPicPr>
        <p:blipFill>
          <a:blip r:embed="rId5"/>
          <a:stretch>
            <a:fillRect/>
          </a:stretch>
        </p:blipFill>
        <p:spPr>
          <a:xfrm>
            <a:off x="535135" y="9225960"/>
            <a:ext cx="420908" cy="283868"/>
          </a:xfrm>
          <a:prstGeom prst="rect">
            <a:avLst/>
          </a:prstGeom>
        </p:spPr>
      </p:pic>
      <p:sp>
        <p:nvSpPr>
          <p:cNvPr id="27" name="Rectangle 26">
            <a:extLst>
              <a:ext uri="{FF2B5EF4-FFF2-40B4-BE49-F238E27FC236}">
                <a16:creationId xmlns:a16="http://schemas.microsoft.com/office/drawing/2014/main" id="{96B1D257-4995-578F-6C22-20B1DE2FAFE2}"/>
              </a:ext>
            </a:extLst>
          </p:cNvPr>
          <p:cNvSpPr/>
          <p:nvPr userDrawn="1"/>
        </p:nvSpPr>
        <p:spPr>
          <a:xfrm>
            <a:off x="220717" y="227724"/>
            <a:ext cx="6416566" cy="945055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34080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a:prstGeom prst="rect">
            <a:avLst/>
          </a:prstGeom>
        </p:spPr>
        <p:txBody>
          <a:bodyPr/>
          <a:lstStyle/>
          <a:p>
            <a:r>
              <a:rPr lang="en-GB"/>
              <a:t>Click to edit Master title style</a:t>
            </a:r>
            <a:endParaRPr lang="en-US"/>
          </a:p>
        </p:txBody>
      </p:sp>
      <p:sp>
        <p:nvSpPr>
          <p:cNvPr id="3" name="Text Placeholder 2"/>
          <p:cNvSpPr>
            <a:spLocks noGrp="1"/>
          </p:cNvSpPr>
          <p:nvPr>
            <p:ph type="body" idx="1"/>
          </p:nvPr>
        </p:nvSpPr>
        <p:spPr>
          <a:xfrm>
            <a:off x="472381" y="2428347"/>
            <a:ext cx="2901255"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471863" y="2428347"/>
            <a:ext cx="2915543" cy="119009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8" name="Footer Placeholder 7"/>
          <p:cNvSpPr>
            <a:spLocks noGrp="1"/>
          </p:cNvSpPr>
          <p:nvPr>
            <p:ph type="ftr" sz="quarter" idx="11"/>
          </p:nvPr>
        </p:nvSpPr>
        <p:spPr>
          <a:xfrm>
            <a:off x="2271713" y="9181397"/>
            <a:ext cx="2314575" cy="527403"/>
          </a:xfrm>
          <a:prstGeom prst="rect">
            <a:avLst/>
          </a:prstGeom>
        </p:spPr>
        <p:txBody>
          <a:bodyPr/>
          <a:lstStyle/>
          <a:p>
            <a:endParaRPr lang="en-US"/>
          </a:p>
        </p:txBody>
      </p:sp>
      <p:sp>
        <p:nvSpPr>
          <p:cNvPr id="9" name="Slide Number Placeholder 8"/>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2727432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4" name="Footer Placeholder 3"/>
          <p:cNvSpPr>
            <a:spLocks noGrp="1"/>
          </p:cNvSpPr>
          <p:nvPr>
            <p:ph type="ftr" sz="quarter" idx="11"/>
          </p:nvPr>
        </p:nvSpPr>
        <p:spPr>
          <a:xfrm>
            <a:off x="2271713" y="9181397"/>
            <a:ext cx="2314575" cy="527403"/>
          </a:xfrm>
          <a:prstGeom prst="rect">
            <a:avLst/>
          </a:prstGeom>
        </p:spPr>
        <p:txBody>
          <a:bodyPr/>
          <a:lstStyle/>
          <a:p>
            <a:endParaRPr lang="en-US"/>
          </a:p>
        </p:txBody>
      </p:sp>
      <p:sp>
        <p:nvSpPr>
          <p:cNvPr id="5" name="Slide Number Placeholder 4"/>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2554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3" name="Footer Placeholder 2"/>
          <p:cNvSpPr>
            <a:spLocks noGrp="1"/>
          </p:cNvSpPr>
          <p:nvPr>
            <p:ph type="ftr" sz="quarter" idx="11"/>
          </p:nvPr>
        </p:nvSpPr>
        <p:spPr>
          <a:xfrm>
            <a:off x="2271713" y="9181397"/>
            <a:ext cx="2314575" cy="527403"/>
          </a:xfrm>
          <a:prstGeom prst="rect">
            <a:avLst/>
          </a:prstGeom>
        </p:spPr>
        <p:txBody>
          <a:bodyPr/>
          <a:lstStyle/>
          <a:p>
            <a:endParaRPr lang="en-US"/>
          </a:p>
        </p:txBody>
      </p:sp>
      <p:sp>
        <p:nvSpPr>
          <p:cNvPr id="4" name="Slide Number Placeholder 3"/>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590678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2915543" y="1426283"/>
            <a:ext cx="3471863" cy="7039681"/>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6104679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a:prstGeom prst="rect">
            <a:avLst/>
          </a:prstGeo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2915543" y="1426283"/>
            <a:ext cx="3471863" cy="7039681"/>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472381" y="2971800"/>
            <a:ext cx="2211884" cy="550562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6" name="Footer Placeholder 5"/>
          <p:cNvSpPr>
            <a:spLocks noGrp="1"/>
          </p:cNvSpPr>
          <p:nvPr>
            <p:ph type="ftr" sz="quarter" idx="11"/>
          </p:nvPr>
        </p:nvSpPr>
        <p:spPr>
          <a:xfrm>
            <a:off x="2271713" y="9181397"/>
            <a:ext cx="2314575" cy="527403"/>
          </a:xfrm>
          <a:prstGeom prst="rect">
            <a:avLst/>
          </a:prstGeom>
        </p:spPr>
        <p:txBody>
          <a:bodyPr/>
          <a:lstStyle/>
          <a:p>
            <a:endParaRPr lang="en-US"/>
          </a:p>
        </p:txBody>
      </p:sp>
      <p:sp>
        <p:nvSpPr>
          <p:cNvPr id="7" name="Slide Number Placeholder 6"/>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125531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1914702"/>
          </a:xfrm>
          <a:prstGeom prst="rect">
            <a:avLst/>
          </a:prstGeo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471488" y="2637014"/>
            <a:ext cx="5915025" cy="6285266"/>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6615473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a:prstGeom prst="rect">
            <a:avLst/>
          </a:prstGeo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71488" y="527403"/>
            <a:ext cx="4350544" cy="8394877"/>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71488" y="9181397"/>
            <a:ext cx="1543050" cy="527403"/>
          </a:xfrm>
          <a:prstGeom prst="rect">
            <a:avLst/>
          </a:prstGeom>
        </p:spPr>
        <p:txBody>
          <a:bodyPr/>
          <a:lstStyle/>
          <a:p>
            <a:fld id="{43C9DD07-EC45-7F4B-AE9D-E622D030147C}" type="datetimeFigureOut">
              <a:rPr lang="en-US" smtClean="0"/>
              <a:t>1/3/2026</a:t>
            </a:fld>
            <a:endParaRPr lang="en-US"/>
          </a:p>
        </p:txBody>
      </p:sp>
      <p:sp>
        <p:nvSpPr>
          <p:cNvPr id="5" name="Footer Placeholder 4"/>
          <p:cNvSpPr>
            <a:spLocks noGrp="1"/>
          </p:cNvSpPr>
          <p:nvPr>
            <p:ph type="ftr" sz="quarter" idx="11"/>
          </p:nvPr>
        </p:nvSpPr>
        <p:spPr>
          <a:xfrm>
            <a:off x="2271713" y="9181397"/>
            <a:ext cx="2314575" cy="527403"/>
          </a:xfrm>
          <a:prstGeom prst="rect">
            <a:avLst/>
          </a:prstGeom>
        </p:spPr>
        <p:txBody>
          <a:bodyPr/>
          <a:lstStyle/>
          <a:p>
            <a:endParaRPr lang="en-US"/>
          </a:p>
        </p:txBody>
      </p:sp>
      <p:sp>
        <p:nvSpPr>
          <p:cNvPr id="6" name="Slide Number Placeholder 5"/>
          <p:cNvSpPr>
            <a:spLocks noGrp="1"/>
          </p:cNvSpPr>
          <p:nvPr>
            <p:ph type="sldNum" sz="quarter" idx="12"/>
          </p:nvPr>
        </p:nvSpPr>
        <p:spPr>
          <a:xfrm>
            <a:off x="4843463" y="9181397"/>
            <a:ext cx="1543050" cy="527403"/>
          </a:xfrm>
          <a:prstGeom prst="rect">
            <a:avLst/>
          </a:prstGeom>
        </p:spPr>
        <p:txBody>
          <a:bodyPr/>
          <a:lstStyle/>
          <a:p>
            <a:fld id="{31F005EC-9DDE-1F45-BAC4-D79B557FF309}" type="slidenum">
              <a:rPr lang="en-US" smtClean="0"/>
              <a:t>‹#›</a:t>
            </a:fld>
            <a:endParaRPr lang="en-US"/>
          </a:p>
        </p:txBody>
      </p:sp>
    </p:spTree>
    <p:extLst>
      <p:ext uri="{BB962C8B-B14F-4D97-AF65-F5344CB8AC3E}">
        <p14:creationId xmlns:p14="http://schemas.microsoft.com/office/powerpoint/2010/main" val="35264551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549E244-ECB2-7505-65A0-36258DE8150A}"/>
              </a:ext>
            </a:extLst>
          </p:cNvPr>
          <p:cNvSpPr/>
          <p:nvPr userDrawn="1"/>
        </p:nvSpPr>
        <p:spPr>
          <a:xfrm>
            <a:off x="220717" y="227724"/>
            <a:ext cx="6416566" cy="945055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8399027"/>
      </p:ext>
    </p:extLst>
  </p:cSld>
  <p:clrMap bg1="lt1" tx1="dk1" bg2="lt2" tx2="dk2" accent1="accent1" accent2="accent2" accent3="accent3" accent4="accent4" accent5="accent5" accent6="accent6" hlink="hlink" folHlink="folHlink"/>
  <p:sldLayoutIdLst>
    <p:sldLayoutId id="2147483675" r:id="rId1"/>
    <p:sldLayoutId id="2147483673" r:id="rId2"/>
    <p:sldLayoutId id="2147483674" r:id="rId3"/>
    <p:sldLayoutId id="2147483684" r:id="rId4"/>
    <p:sldLayoutId id="2147483676" r:id="rId5"/>
    <p:sldLayoutId id="2147483685" r:id="rId6"/>
    <p:sldLayoutId id="2147483686" r:id="rId7"/>
    <p:sldLayoutId id="2147483687" r:id="rId8"/>
    <p:sldLayoutId id="2147483688" r:id="rId9"/>
    <p:sldLayoutId id="2147483689" r:id="rId10"/>
    <p:sldLayoutId id="2147483690" r:id="rId11"/>
    <p:sldLayoutId id="2147483677" r:id="rId12"/>
    <p:sldLayoutId id="2147483678" r:id="rId13"/>
    <p:sldLayoutId id="2147483679" r:id="rId14"/>
    <p:sldLayoutId id="2147483680" r:id="rId15"/>
    <p:sldLayoutId id="2147483681" r:id="rId16"/>
    <p:sldLayoutId id="2147483682" r:id="rId17"/>
    <p:sldLayoutId id="2147483683"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jpe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9.xml"/><Relationship Id="rId5" Type="http://schemas.openxmlformats.org/officeDocument/2006/relationships/image" Target="../media/image22.jpeg"/><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3382F5-739E-9DBB-CBA3-65EE767A6773}"/>
              </a:ext>
            </a:extLst>
          </p:cNvPr>
          <p:cNvSpPr>
            <a:spLocks noGrp="1"/>
          </p:cNvSpPr>
          <p:nvPr>
            <p:ph sz="half" idx="16"/>
          </p:nvPr>
        </p:nvSpPr>
        <p:spPr/>
        <p:txBody>
          <a:bodyPr lIns="91440" tIns="45720" rIns="91440" bIns="45720" anchor="t"/>
          <a:lstStyle/>
          <a:p>
            <a:r>
              <a:rPr lang="en-GB" sz="1800" b="1">
                <a:solidFill>
                  <a:srgbClr val="000000"/>
                </a:solidFill>
                <a:effectLst/>
                <a:latin typeface="Helvetica"/>
                <a:ea typeface="Times New Roman" panose="02020603050405020304" pitchFamily="18" charset="0"/>
                <a:cs typeface="Segoe UI"/>
              </a:rPr>
              <a:t>Year 5 &amp; 6</a:t>
            </a:r>
            <a:r>
              <a:rPr lang="en-GB" sz="1800">
                <a:effectLst/>
                <a:latin typeface="Helvetica"/>
                <a:ea typeface="Times New Roman" panose="02020603050405020304" pitchFamily="18" charset="0"/>
                <a:cs typeface="Helvetica"/>
              </a:rPr>
              <a:t> – </a:t>
            </a:r>
            <a:r>
              <a:rPr lang="en-GB" sz="1800">
                <a:latin typeface="Helvetica"/>
                <a:ea typeface="Times New Roman" panose="02020603050405020304" pitchFamily="18" charset="0"/>
                <a:cs typeface="Helvetica"/>
              </a:rPr>
              <a:t>Shackleton's Journey</a:t>
            </a:r>
            <a:endParaRPr lang="en-GB" sz="1800">
              <a:effectLst/>
              <a:latin typeface="Times New Roman" panose="02020603050405020304" pitchFamily="18" charset="0"/>
              <a:ea typeface="Times New Roman" panose="02020603050405020304" pitchFamily="18" charset="0"/>
            </a:endParaRPr>
          </a:p>
          <a:p>
            <a:endParaRPr lang="en-US"/>
          </a:p>
        </p:txBody>
      </p:sp>
      <p:sp>
        <p:nvSpPr>
          <p:cNvPr id="3" name="Content Placeholder 2">
            <a:extLst>
              <a:ext uri="{FF2B5EF4-FFF2-40B4-BE49-F238E27FC236}">
                <a16:creationId xmlns:a16="http://schemas.microsoft.com/office/drawing/2014/main" id="{FCF2F602-47B0-0442-52EF-4C8D893CAB22}"/>
              </a:ext>
            </a:extLst>
          </p:cNvPr>
          <p:cNvSpPr>
            <a:spLocks noGrp="1"/>
          </p:cNvSpPr>
          <p:nvPr>
            <p:ph sz="half" idx="10"/>
          </p:nvPr>
        </p:nvSpPr>
        <p:spPr>
          <a:xfrm>
            <a:off x="3419287" y="340472"/>
            <a:ext cx="3157496" cy="302102"/>
          </a:xfrm>
        </p:spPr>
        <p:txBody>
          <a:bodyPr lIns="91440" tIns="45720" rIns="91440" bIns="45720" anchor="t"/>
          <a:lstStyle/>
          <a:p>
            <a:r>
              <a:rPr lang="en-GB" sz="1050" b="1" dirty="0">
                <a:solidFill>
                  <a:schemeClr val="tx1"/>
                </a:solidFill>
                <a:effectLst/>
                <a:latin typeface="Helvetica"/>
                <a:ea typeface="Times New Roman" panose="02020603050405020304" pitchFamily="18" charset="0"/>
                <a:cs typeface="Segoe UI"/>
              </a:rPr>
              <a:t>Spring</a:t>
            </a:r>
            <a:r>
              <a:rPr lang="en-GB" sz="1050" b="1" dirty="0">
                <a:solidFill>
                  <a:schemeClr val="tx1"/>
                </a:solidFill>
                <a:effectLst/>
                <a:latin typeface="Helvetica"/>
                <a:ea typeface="Times New Roman" panose="02020603050405020304" pitchFamily="18" charset="0"/>
                <a:cs typeface="Helvetica"/>
              </a:rPr>
              <a:t> Term 2025-26 - Curriculum Bulletin</a:t>
            </a:r>
            <a:endParaRPr lang="en-GB" sz="1050" dirty="0">
              <a:solidFill>
                <a:schemeClr val="tx1"/>
              </a:solidFill>
              <a:effectLst/>
              <a:latin typeface="Helvetica"/>
              <a:ea typeface="Times New Roman" panose="02020603050405020304" pitchFamily="18" charset="0"/>
              <a:cs typeface="Helvetica"/>
            </a:endParaRPr>
          </a:p>
          <a:p>
            <a:endParaRPr lang="en-US" dirty="0"/>
          </a:p>
        </p:txBody>
      </p:sp>
      <p:sp>
        <p:nvSpPr>
          <p:cNvPr id="5" name="Content Placeholder 4">
            <a:extLst>
              <a:ext uri="{FF2B5EF4-FFF2-40B4-BE49-F238E27FC236}">
                <a16:creationId xmlns:a16="http://schemas.microsoft.com/office/drawing/2014/main" id="{197A5C52-9263-69E3-F128-74E55A35961C}"/>
              </a:ext>
            </a:extLst>
          </p:cNvPr>
          <p:cNvSpPr>
            <a:spLocks noGrp="1"/>
          </p:cNvSpPr>
          <p:nvPr>
            <p:ph sz="half" idx="12"/>
          </p:nvPr>
        </p:nvSpPr>
        <p:spPr>
          <a:xfrm>
            <a:off x="366250" y="1818038"/>
            <a:ext cx="2968735" cy="322400"/>
          </a:xfrm>
        </p:spPr>
        <p:txBody>
          <a:bodyPr lIns="91440" tIns="45720" rIns="91440" bIns="45720" anchor="t"/>
          <a:lstStyle/>
          <a:p>
            <a:r>
              <a:rPr lang="en-US">
                <a:solidFill>
                  <a:schemeClr val="tx2"/>
                </a:solidFill>
                <a:latin typeface="Helvetica"/>
                <a:cs typeface="Helvetica"/>
              </a:rPr>
              <a:t>Mathematics</a:t>
            </a:r>
          </a:p>
        </p:txBody>
      </p:sp>
      <p:sp>
        <p:nvSpPr>
          <p:cNvPr id="6" name="Content Placeholder 5">
            <a:extLst>
              <a:ext uri="{FF2B5EF4-FFF2-40B4-BE49-F238E27FC236}">
                <a16:creationId xmlns:a16="http://schemas.microsoft.com/office/drawing/2014/main" id="{A8457E0F-1F17-897A-B5C1-0445148ECC73}"/>
              </a:ext>
            </a:extLst>
          </p:cNvPr>
          <p:cNvSpPr>
            <a:spLocks noGrp="1"/>
          </p:cNvSpPr>
          <p:nvPr>
            <p:ph sz="half" idx="13"/>
          </p:nvPr>
        </p:nvSpPr>
        <p:spPr>
          <a:xfrm>
            <a:off x="288955" y="2049221"/>
            <a:ext cx="2962465" cy="6840779"/>
          </a:xfrm>
        </p:spPr>
        <p:txBody>
          <a:bodyPr lIns="91440" tIns="45720" rIns="91440" bIns="45720" anchor="t"/>
          <a:lstStyle/>
          <a:p>
            <a:r>
              <a:rPr lang="en-US" dirty="0">
                <a:solidFill>
                  <a:schemeClr val="tx1"/>
                </a:solidFill>
                <a:latin typeface="Helvetica"/>
                <a:cs typeface="Helvetica"/>
              </a:rPr>
              <a:t>For Mathematics this term, the children will cover the topics of fractions; decimals; area and perimeter; algebra and statistics. </a:t>
            </a:r>
          </a:p>
          <a:p>
            <a:r>
              <a:rPr lang="en-US" dirty="0">
                <a:solidFill>
                  <a:schemeClr val="tx1"/>
                </a:solidFill>
                <a:latin typeface="Helvetica"/>
                <a:cs typeface="Helvetica"/>
              </a:rPr>
              <a:t>In Year 5, the children will consolidate their learning of multiplication and division to solve a wide range of problems. They will learn to multiply a fraction by an integer and to find the fraction of a number. The children will practice identifying the value of digits in a number including decimals and will learn to multiply and divide a number by 10, 100 and 1000. </a:t>
            </a:r>
          </a:p>
          <a:p>
            <a:r>
              <a:rPr lang="en-US" dirty="0">
                <a:solidFill>
                  <a:schemeClr val="tx1"/>
                </a:solidFill>
                <a:latin typeface="Helvetica"/>
                <a:cs typeface="Helvetica"/>
              </a:rPr>
              <a:t>For shape, space and statistics, the children will learn to calculate the area of a rectangle and of compound shapes. They will learn how to draw and read line graphs and how to read and interpret two-way tables. </a:t>
            </a:r>
          </a:p>
          <a:p>
            <a:r>
              <a:rPr lang="en-US" dirty="0">
                <a:solidFill>
                  <a:schemeClr val="tx1"/>
                </a:solidFill>
                <a:latin typeface="Helvetica"/>
                <a:cs typeface="Helvetica"/>
              </a:rPr>
              <a:t>In Year 6, the children will learn the symbol for ratio and how it relates to their learning of fractions. They will learn how to use ratio to solve problems involving recipes and to draw scale drawings. </a:t>
            </a:r>
          </a:p>
          <a:p>
            <a:r>
              <a:rPr lang="en-US" dirty="0">
                <a:solidFill>
                  <a:schemeClr val="tx1"/>
                </a:solidFill>
                <a:latin typeface="Helvetica"/>
                <a:cs typeface="Helvetica"/>
              </a:rPr>
              <a:t>For algebra, the children will learn how to form a simple expression and how to solve simple equations with two unknown values. </a:t>
            </a:r>
          </a:p>
          <a:p>
            <a:r>
              <a:rPr lang="en-US" dirty="0">
                <a:solidFill>
                  <a:schemeClr val="tx1"/>
                </a:solidFill>
                <a:latin typeface="Helvetica"/>
                <a:cs typeface="Helvetica"/>
              </a:rPr>
              <a:t>The children will learn how to compare and order fractions, decimals and percentages. They will learn how to multiply and divide any number by 10, 100 and 1000. The children will also learn how to find the percentage of an amount. </a:t>
            </a:r>
          </a:p>
          <a:p>
            <a:r>
              <a:rPr lang="en-US" dirty="0">
                <a:solidFill>
                  <a:schemeClr val="tx1"/>
                </a:solidFill>
                <a:latin typeface="Helvetica"/>
                <a:cs typeface="Helvetica"/>
              </a:rPr>
              <a:t>For shape, space and statistics, the children will learn how to find the area of a triangle and of a parallelogram. They will learn how to find the volume by counting cubes. </a:t>
            </a:r>
          </a:p>
          <a:p>
            <a:r>
              <a:rPr lang="en-US" dirty="0">
                <a:solidFill>
                  <a:schemeClr val="tx1"/>
                </a:solidFill>
                <a:latin typeface="Helvetica"/>
                <a:cs typeface="Helvetica"/>
              </a:rPr>
              <a:t>The children will learn how to read and interpret line graphs and pie charts and how to calculate the mean as an average. </a:t>
            </a:r>
          </a:p>
          <a:p>
            <a:endParaRPr lang="en-US" dirty="0">
              <a:solidFill>
                <a:schemeClr val="tx1"/>
              </a:solidFill>
              <a:latin typeface="Helvetica"/>
            </a:endParaRPr>
          </a:p>
          <a:p>
            <a:endParaRPr lang="en-US" dirty="0"/>
          </a:p>
          <a:p>
            <a:endParaRPr lang="en-US" dirty="0"/>
          </a:p>
          <a:p>
            <a:endParaRPr lang="en-US" dirty="0"/>
          </a:p>
          <a:p>
            <a:endParaRPr lang="en-US" dirty="0"/>
          </a:p>
        </p:txBody>
      </p:sp>
      <p:sp>
        <p:nvSpPr>
          <p:cNvPr id="7" name="Content Placeholder 6">
            <a:extLst>
              <a:ext uri="{FF2B5EF4-FFF2-40B4-BE49-F238E27FC236}">
                <a16:creationId xmlns:a16="http://schemas.microsoft.com/office/drawing/2014/main" id="{E0AF4440-3477-EA14-6A78-0E3786CAB533}"/>
              </a:ext>
            </a:extLst>
          </p:cNvPr>
          <p:cNvSpPr>
            <a:spLocks noGrp="1"/>
          </p:cNvSpPr>
          <p:nvPr>
            <p:ph sz="half" idx="14"/>
          </p:nvPr>
        </p:nvSpPr>
        <p:spPr>
          <a:xfrm>
            <a:off x="3251420" y="1947974"/>
            <a:ext cx="2937275" cy="2963160"/>
          </a:xfrm>
        </p:spPr>
        <p:txBody>
          <a:bodyPr lIns="91440" tIns="45720" rIns="91440" bIns="45720" anchor="t"/>
          <a:lstStyle/>
          <a:p>
            <a:r>
              <a:rPr lang="en-US" dirty="0">
                <a:solidFill>
                  <a:schemeClr val="tx1"/>
                </a:solidFill>
                <a:latin typeface="Helvetica"/>
                <a:cs typeface="Helvetica"/>
              </a:rPr>
              <a:t>Reading:</a:t>
            </a:r>
          </a:p>
          <a:p>
            <a:r>
              <a:rPr lang="en-US" dirty="0">
                <a:solidFill>
                  <a:schemeClr val="tx1"/>
                </a:solidFill>
                <a:latin typeface="Helvetica"/>
                <a:cs typeface="Helvetica"/>
              </a:rPr>
              <a:t>As part of our ’Steps to Read’ programme the children will be reading a range of texts on the theme of ‘coasts’ as well as a range of heritage plays and poetry. The books will support the children to develop their word reading and comprehension skills, as well as to increase their knowledge of a wider range of texts and themes. </a:t>
            </a:r>
          </a:p>
          <a:p>
            <a:endParaRPr lang="en-US" dirty="0">
              <a:solidFill>
                <a:schemeClr val="tx1"/>
              </a:solidFill>
              <a:latin typeface="Helvetica"/>
              <a:cs typeface="Helvetica"/>
            </a:endParaRPr>
          </a:p>
          <a:p>
            <a:endParaRPr lang="en-US" dirty="0">
              <a:solidFill>
                <a:schemeClr val="tx1"/>
              </a:solidFill>
              <a:latin typeface="Helvetica"/>
              <a:cs typeface="Helvetica"/>
            </a:endParaRPr>
          </a:p>
          <a:p>
            <a:r>
              <a:rPr lang="en-US" dirty="0">
                <a:solidFill>
                  <a:schemeClr val="tx1"/>
                </a:solidFill>
                <a:latin typeface="Helvetica"/>
                <a:cs typeface="Helvetica"/>
              </a:rPr>
              <a:t>As part of our ‘Take One Book’ programme, the children will be reading the book ‘Race To The Frozen North’ by Catherine Johnson. This will support their reading and comprehension skills over a longer text. </a:t>
            </a:r>
            <a:endParaRPr lang="en-US" dirty="0">
              <a:solidFill>
                <a:schemeClr val="tx1"/>
              </a:solidFill>
              <a:cs typeface="Helvetica"/>
            </a:endParaRPr>
          </a:p>
          <a:p>
            <a:r>
              <a:rPr lang="en-US" dirty="0"/>
              <a:t> </a:t>
            </a:r>
          </a:p>
        </p:txBody>
      </p:sp>
      <p:sp>
        <p:nvSpPr>
          <p:cNvPr id="11" name="Content Placeholder 4">
            <a:extLst>
              <a:ext uri="{FF2B5EF4-FFF2-40B4-BE49-F238E27FC236}">
                <a16:creationId xmlns:a16="http://schemas.microsoft.com/office/drawing/2014/main" id="{FF434B19-5537-D917-E674-D67134D04B99}"/>
              </a:ext>
            </a:extLst>
          </p:cNvPr>
          <p:cNvSpPr txBox="1">
            <a:spLocks/>
          </p:cNvSpPr>
          <p:nvPr/>
        </p:nvSpPr>
        <p:spPr>
          <a:xfrm>
            <a:off x="3270339" y="1784879"/>
            <a:ext cx="2968735" cy="32240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accent1">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2"/>
                </a:solidFill>
                <a:latin typeface="Helvetica"/>
                <a:cs typeface="Helvetica"/>
              </a:rPr>
              <a:t>English</a:t>
            </a:r>
          </a:p>
        </p:txBody>
      </p:sp>
      <p:sp>
        <p:nvSpPr>
          <p:cNvPr id="27" name="Content Placeholder 6">
            <a:extLst>
              <a:ext uri="{FF2B5EF4-FFF2-40B4-BE49-F238E27FC236}">
                <a16:creationId xmlns:a16="http://schemas.microsoft.com/office/drawing/2014/main" id="{9965BC49-EA09-F59A-65EB-5C766A56CCC7}"/>
              </a:ext>
            </a:extLst>
          </p:cNvPr>
          <p:cNvSpPr txBox="1">
            <a:spLocks/>
          </p:cNvSpPr>
          <p:nvPr/>
        </p:nvSpPr>
        <p:spPr>
          <a:xfrm>
            <a:off x="3376314" y="4953000"/>
            <a:ext cx="2962464" cy="296316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p>
          <a:p>
            <a:endParaRPr lang="en-US"/>
          </a:p>
        </p:txBody>
      </p:sp>
      <p:sp>
        <p:nvSpPr>
          <p:cNvPr id="29" name="TextBox 28">
            <a:extLst>
              <a:ext uri="{FF2B5EF4-FFF2-40B4-BE49-F238E27FC236}">
                <a16:creationId xmlns:a16="http://schemas.microsoft.com/office/drawing/2014/main" id="{1B51BC20-6633-0C0E-26F9-044D81A15CD0}"/>
              </a:ext>
            </a:extLst>
          </p:cNvPr>
          <p:cNvSpPr txBox="1"/>
          <p:nvPr/>
        </p:nvSpPr>
        <p:spPr>
          <a:xfrm>
            <a:off x="3251420" y="4830670"/>
            <a:ext cx="3288216" cy="2292935"/>
          </a:xfrm>
          <a:prstGeom prst="rect">
            <a:avLst/>
          </a:prstGeom>
          <a:noFill/>
        </p:spPr>
        <p:txBody>
          <a:bodyPr wrap="square" lIns="91440" tIns="45720" rIns="91440" bIns="45720" anchor="t">
            <a:spAutoFit/>
          </a:bodyPr>
          <a:lstStyle/>
          <a:p>
            <a:r>
              <a:rPr lang="en-US" sz="1100" dirty="0">
                <a:solidFill>
                  <a:schemeClr val="tx1"/>
                </a:solidFill>
                <a:latin typeface="Helvetica" pitchFamily="2" charset="0"/>
              </a:rPr>
              <a:t>Writing:</a:t>
            </a:r>
            <a:endParaRPr lang="en-US" sz="1100" dirty="0">
              <a:latin typeface="Helvetica" pitchFamily="2" charset="0"/>
              <a:cs typeface="Helvetica"/>
            </a:endParaRPr>
          </a:p>
          <a:p>
            <a:endParaRPr lang="en-US" sz="1100" dirty="0">
              <a:latin typeface="Helvetica"/>
              <a:cs typeface="Helvetica"/>
            </a:endParaRPr>
          </a:p>
          <a:p>
            <a:r>
              <a:rPr lang="en-US" sz="1100" dirty="0">
                <a:latin typeface="Helvetica"/>
                <a:cs typeface="Helvetica"/>
              </a:rPr>
              <a:t>This term, Year 5 and 6 children will be reading the books ‘Shackleton's Journey’ by William Grill, and ‘The Ways of the Wolf’ by Smriti Prasadam Halls. The children will use the texts to write across a range of genres including biographies and narrations. They will be developing their use of more sophisticated punctuation such as dashes, commas and brackets for parenthesis. They will use the skills from each unit in our writing for pleasure unit, where they can pick the topic of their writing. </a:t>
            </a:r>
            <a:endParaRPr lang="en-US" sz="1100" dirty="0">
              <a:latin typeface="Helvetica" pitchFamily="2" charset="0"/>
              <a:cs typeface="Helvetica"/>
            </a:endParaRPr>
          </a:p>
        </p:txBody>
      </p:sp>
      <p:pic>
        <p:nvPicPr>
          <p:cNvPr id="4" name="Picture 3">
            <a:extLst>
              <a:ext uri="{FF2B5EF4-FFF2-40B4-BE49-F238E27FC236}">
                <a16:creationId xmlns:a16="http://schemas.microsoft.com/office/drawing/2014/main" id="{435EE954-E369-05EE-BF5C-FC980B35C675}"/>
              </a:ext>
            </a:extLst>
          </p:cNvPr>
          <p:cNvPicPr>
            <a:picLocks noChangeAspect="1"/>
          </p:cNvPicPr>
          <p:nvPr/>
        </p:nvPicPr>
        <p:blipFill>
          <a:blip r:embed="rId2"/>
          <a:stretch>
            <a:fillRect/>
          </a:stretch>
        </p:blipFill>
        <p:spPr>
          <a:xfrm>
            <a:off x="4237756" y="624667"/>
            <a:ext cx="2211509" cy="1586123"/>
          </a:xfrm>
          <a:prstGeom prst="rect">
            <a:avLst/>
          </a:prstGeom>
        </p:spPr>
      </p:pic>
      <p:grpSp>
        <p:nvGrpSpPr>
          <p:cNvPr id="8" name="Group 7">
            <a:extLst>
              <a:ext uri="{FF2B5EF4-FFF2-40B4-BE49-F238E27FC236}">
                <a16:creationId xmlns:a16="http://schemas.microsoft.com/office/drawing/2014/main" id="{BCDBB588-D187-F89C-F439-9C843C216707}"/>
              </a:ext>
            </a:extLst>
          </p:cNvPr>
          <p:cNvGrpSpPr/>
          <p:nvPr/>
        </p:nvGrpSpPr>
        <p:grpSpPr>
          <a:xfrm>
            <a:off x="4079239" y="3453995"/>
            <a:ext cx="2302601" cy="590766"/>
            <a:chOff x="3166962" y="3526385"/>
            <a:chExt cx="3410027" cy="1164291"/>
          </a:xfrm>
        </p:grpSpPr>
        <p:pic>
          <p:nvPicPr>
            <p:cNvPr id="20" name="Picture 19">
              <a:extLst>
                <a:ext uri="{FF2B5EF4-FFF2-40B4-BE49-F238E27FC236}">
                  <a16:creationId xmlns:a16="http://schemas.microsoft.com/office/drawing/2014/main" id="{FFD6FD34-B11E-C0D4-9C5D-81254354C370}"/>
                </a:ext>
              </a:extLst>
            </p:cNvPr>
            <p:cNvPicPr>
              <a:picLocks noChangeAspect="1"/>
            </p:cNvPicPr>
            <p:nvPr/>
          </p:nvPicPr>
          <p:blipFill>
            <a:blip r:embed="rId3"/>
            <a:stretch>
              <a:fillRect/>
            </a:stretch>
          </p:blipFill>
          <p:spPr>
            <a:xfrm>
              <a:off x="3166962" y="3526386"/>
              <a:ext cx="915711" cy="1135482"/>
            </a:xfrm>
            <a:prstGeom prst="rect">
              <a:avLst/>
            </a:prstGeom>
          </p:spPr>
        </p:pic>
        <p:pic>
          <p:nvPicPr>
            <p:cNvPr id="23" name="Picture 22">
              <a:extLst>
                <a:ext uri="{FF2B5EF4-FFF2-40B4-BE49-F238E27FC236}">
                  <a16:creationId xmlns:a16="http://schemas.microsoft.com/office/drawing/2014/main" id="{4ACDEE27-97C3-0296-4B68-B92ABBF2471F}"/>
                </a:ext>
              </a:extLst>
            </p:cNvPr>
            <p:cNvPicPr>
              <a:picLocks noChangeAspect="1"/>
            </p:cNvPicPr>
            <p:nvPr/>
          </p:nvPicPr>
          <p:blipFill>
            <a:blip r:embed="rId4"/>
            <a:stretch>
              <a:fillRect/>
            </a:stretch>
          </p:blipFill>
          <p:spPr>
            <a:xfrm>
              <a:off x="4089479" y="3526385"/>
              <a:ext cx="768067" cy="1164291"/>
            </a:xfrm>
            <a:prstGeom prst="rect">
              <a:avLst/>
            </a:prstGeom>
          </p:spPr>
        </p:pic>
        <p:pic>
          <p:nvPicPr>
            <p:cNvPr id="24" name="Picture 23">
              <a:extLst>
                <a:ext uri="{FF2B5EF4-FFF2-40B4-BE49-F238E27FC236}">
                  <a16:creationId xmlns:a16="http://schemas.microsoft.com/office/drawing/2014/main" id="{AA51A077-DC29-D95F-E947-CB42BF553847}"/>
                </a:ext>
              </a:extLst>
            </p:cNvPr>
            <p:cNvPicPr>
              <a:picLocks noChangeAspect="1"/>
            </p:cNvPicPr>
            <p:nvPr/>
          </p:nvPicPr>
          <p:blipFill>
            <a:blip r:embed="rId5"/>
            <a:stretch>
              <a:fillRect/>
            </a:stretch>
          </p:blipFill>
          <p:spPr>
            <a:xfrm>
              <a:off x="4877108" y="3543905"/>
              <a:ext cx="768067" cy="1117963"/>
            </a:xfrm>
            <a:prstGeom prst="rect">
              <a:avLst/>
            </a:prstGeom>
          </p:spPr>
        </p:pic>
        <p:pic>
          <p:nvPicPr>
            <p:cNvPr id="25" name="Picture 24">
              <a:extLst>
                <a:ext uri="{FF2B5EF4-FFF2-40B4-BE49-F238E27FC236}">
                  <a16:creationId xmlns:a16="http://schemas.microsoft.com/office/drawing/2014/main" id="{E5145E83-83B4-10DC-BBAA-B5BDD81FBE54}"/>
                </a:ext>
              </a:extLst>
            </p:cNvPr>
            <p:cNvPicPr>
              <a:picLocks noChangeAspect="1"/>
            </p:cNvPicPr>
            <p:nvPr/>
          </p:nvPicPr>
          <p:blipFill>
            <a:blip r:embed="rId6"/>
            <a:stretch>
              <a:fillRect/>
            </a:stretch>
          </p:blipFill>
          <p:spPr>
            <a:xfrm>
              <a:off x="5757718" y="3543905"/>
              <a:ext cx="819271" cy="1117963"/>
            </a:xfrm>
            <a:prstGeom prst="rect">
              <a:avLst/>
            </a:prstGeom>
          </p:spPr>
        </p:pic>
      </p:grpSp>
      <p:pic>
        <p:nvPicPr>
          <p:cNvPr id="26" name="Picture 25">
            <a:extLst>
              <a:ext uri="{FF2B5EF4-FFF2-40B4-BE49-F238E27FC236}">
                <a16:creationId xmlns:a16="http://schemas.microsoft.com/office/drawing/2014/main" id="{A038FCE0-F1CE-B7D5-F03C-71755DA52349}"/>
              </a:ext>
            </a:extLst>
          </p:cNvPr>
          <p:cNvPicPr>
            <a:picLocks noChangeAspect="1"/>
          </p:cNvPicPr>
          <p:nvPr/>
        </p:nvPicPr>
        <p:blipFill>
          <a:blip r:embed="rId7"/>
          <a:stretch>
            <a:fillRect/>
          </a:stretch>
        </p:blipFill>
        <p:spPr>
          <a:xfrm>
            <a:off x="3363398" y="7103898"/>
            <a:ext cx="1551198" cy="1950077"/>
          </a:xfrm>
          <a:prstGeom prst="rect">
            <a:avLst/>
          </a:prstGeom>
        </p:spPr>
      </p:pic>
      <p:pic>
        <p:nvPicPr>
          <p:cNvPr id="28" name="Picture 27">
            <a:extLst>
              <a:ext uri="{FF2B5EF4-FFF2-40B4-BE49-F238E27FC236}">
                <a16:creationId xmlns:a16="http://schemas.microsoft.com/office/drawing/2014/main" id="{EADC4E7E-25E1-6824-D318-4A2C7A57EC23}"/>
              </a:ext>
            </a:extLst>
          </p:cNvPr>
          <p:cNvPicPr>
            <a:picLocks noChangeAspect="1"/>
          </p:cNvPicPr>
          <p:nvPr/>
        </p:nvPicPr>
        <p:blipFill>
          <a:blip r:embed="rId8"/>
          <a:stretch>
            <a:fillRect/>
          </a:stretch>
        </p:blipFill>
        <p:spPr>
          <a:xfrm>
            <a:off x="5015852" y="7075636"/>
            <a:ext cx="1536700" cy="2006600"/>
          </a:xfrm>
          <a:prstGeom prst="rect">
            <a:avLst/>
          </a:prstGeom>
        </p:spPr>
      </p:pic>
      <p:pic>
        <p:nvPicPr>
          <p:cNvPr id="1026" name="Picture 2" descr="Race to the Frozen North: The Matthew Henson Story by Catherine Johnson">
            <a:extLst>
              <a:ext uri="{FF2B5EF4-FFF2-40B4-BE49-F238E27FC236}">
                <a16:creationId xmlns:a16="http://schemas.microsoft.com/office/drawing/2014/main" id="{758C4967-032B-C8A1-782B-642EC0A9D1A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42157" y="4274517"/>
            <a:ext cx="593242" cy="905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21507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1B072EF0-4810-EF1E-EF8B-46EF6C944B18}"/>
              </a:ext>
            </a:extLst>
          </p:cNvPr>
          <p:cNvSpPr>
            <a:spLocks noGrp="1"/>
          </p:cNvSpPr>
          <p:nvPr>
            <p:ph type="title"/>
          </p:nvPr>
        </p:nvSpPr>
        <p:spPr>
          <a:xfrm>
            <a:off x="275957" y="1219814"/>
            <a:ext cx="6089199" cy="481588"/>
          </a:xfrm>
        </p:spPr>
        <p:txBody>
          <a:bodyPr/>
          <a:lstStyle/>
          <a:p>
            <a:r>
              <a:rPr lang="en-US"/>
              <a:t>The Big Picture – Shackleton's Journey</a:t>
            </a:r>
          </a:p>
        </p:txBody>
      </p:sp>
      <p:sp>
        <p:nvSpPr>
          <p:cNvPr id="10" name="Content Placeholder 9">
            <a:extLst>
              <a:ext uri="{FF2B5EF4-FFF2-40B4-BE49-F238E27FC236}">
                <a16:creationId xmlns:a16="http://schemas.microsoft.com/office/drawing/2014/main" id="{EE4DF133-446F-A900-D149-026017765278}"/>
              </a:ext>
            </a:extLst>
          </p:cNvPr>
          <p:cNvSpPr>
            <a:spLocks noGrp="1"/>
          </p:cNvSpPr>
          <p:nvPr>
            <p:ph sz="half" idx="1"/>
          </p:nvPr>
        </p:nvSpPr>
        <p:spPr>
          <a:xfrm>
            <a:off x="3429000" y="6807094"/>
            <a:ext cx="2914650" cy="322400"/>
          </a:xfrm>
        </p:spPr>
        <p:txBody>
          <a:bodyPr/>
          <a:lstStyle/>
          <a:p>
            <a:r>
              <a:rPr lang="en-US"/>
              <a:t>Art - Clay</a:t>
            </a:r>
          </a:p>
        </p:txBody>
      </p:sp>
      <p:sp>
        <p:nvSpPr>
          <p:cNvPr id="11" name="Content Placeholder 10">
            <a:extLst>
              <a:ext uri="{FF2B5EF4-FFF2-40B4-BE49-F238E27FC236}">
                <a16:creationId xmlns:a16="http://schemas.microsoft.com/office/drawing/2014/main" id="{46D8541D-E315-EA02-FD7C-6CD54C2E1EF5}"/>
              </a:ext>
            </a:extLst>
          </p:cNvPr>
          <p:cNvSpPr>
            <a:spLocks noGrp="1"/>
          </p:cNvSpPr>
          <p:nvPr>
            <p:ph sz="half" idx="2"/>
          </p:nvPr>
        </p:nvSpPr>
        <p:spPr>
          <a:xfrm>
            <a:off x="3450506" y="7001590"/>
            <a:ext cx="2914650" cy="976975"/>
          </a:xfrm>
        </p:spPr>
        <p:txBody>
          <a:bodyPr lIns="91440" tIns="45720" rIns="91440" bIns="45720" anchor="t"/>
          <a:lstStyle/>
          <a:p>
            <a:r>
              <a:rPr lang="en-GB" dirty="0">
                <a:effectLst/>
              </a:rPr>
              <a:t>For Art, the children will </a:t>
            </a:r>
            <a:r>
              <a:rPr lang="en-GB" dirty="0"/>
              <a:t>be exploring the </a:t>
            </a:r>
            <a:r>
              <a:rPr lang="en-GB" dirty="0">
                <a:effectLst/>
              </a:rPr>
              <a:t>processes of rolling out clay</a:t>
            </a:r>
            <a:r>
              <a:rPr lang="en-GB" dirty="0"/>
              <a:t>; </a:t>
            </a:r>
            <a:r>
              <a:rPr lang="en-GB" dirty="0">
                <a:effectLst/>
              </a:rPr>
              <a:t>forming a shape around a simple armature (newspaper); modelling, cutting, joining and applying texture to the clay to create a wolf sculpture. </a:t>
            </a:r>
          </a:p>
        </p:txBody>
      </p:sp>
      <p:sp>
        <p:nvSpPr>
          <p:cNvPr id="12" name="Content Placeholder 11">
            <a:extLst>
              <a:ext uri="{FF2B5EF4-FFF2-40B4-BE49-F238E27FC236}">
                <a16:creationId xmlns:a16="http://schemas.microsoft.com/office/drawing/2014/main" id="{0D6B1A86-444E-9CF3-8F3D-06F6F00AC18A}"/>
              </a:ext>
            </a:extLst>
          </p:cNvPr>
          <p:cNvSpPr>
            <a:spLocks noGrp="1"/>
          </p:cNvSpPr>
          <p:nvPr>
            <p:ph sz="half" idx="10"/>
          </p:nvPr>
        </p:nvSpPr>
        <p:spPr>
          <a:xfrm>
            <a:off x="224264" y="5282154"/>
            <a:ext cx="3074787" cy="481588"/>
          </a:xfrm>
        </p:spPr>
        <p:txBody>
          <a:bodyPr/>
          <a:lstStyle/>
          <a:p>
            <a:r>
              <a:rPr lang="en-US"/>
              <a:t>Design and Technology – CAM mechanism </a:t>
            </a:r>
          </a:p>
        </p:txBody>
      </p:sp>
      <p:sp>
        <p:nvSpPr>
          <p:cNvPr id="13" name="Content Placeholder 12">
            <a:extLst>
              <a:ext uri="{FF2B5EF4-FFF2-40B4-BE49-F238E27FC236}">
                <a16:creationId xmlns:a16="http://schemas.microsoft.com/office/drawing/2014/main" id="{EE3466AE-A685-B3B9-A3BE-08168DBF5A90}"/>
              </a:ext>
            </a:extLst>
          </p:cNvPr>
          <p:cNvSpPr>
            <a:spLocks noGrp="1"/>
          </p:cNvSpPr>
          <p:nvPr>
            <p:ph sz="half" idx="11"/>
          </p:nvPr>
        </p:nvSpPr>
        <p:spPr>
          <a:xfrm>
            <a:off x="354213" y="5546698"/>
            <a:ext cx="2914650" cy="2314179"/>
          </a:xfrm>
        </p:spPr>
        <p:txBody>
          <a:bodyPr lIns="91440" tIns="45720" rIns="91440" bIns="45720" anchor="t"/>
          <a:lstStyle/>
          <a:p>
            <a:endParaRPr lang="en-US" dirty="0"/>
          </a:p>
          <a:p>
            <a:endParaRPr lang="en-US" dirty="0"/>
          </a:p>
          <a:p>
            <a:endParaRPr lang="en-US" dirty="0"/>
          </a:p>
        </p:txBody>
      </p:sp>
      <p:sp>
        <p:nvSpPr>
          <p:cNvPr id="14" name="Content Placeholder 13">
            <a:extLst>
              <a:ext uri="{FF2B5EF4-FFF2-40B4-BE49-F238E27FC236}">
                <a16:creationId xmlns:a16="http://schemas.microsoft.com/office/drawing/2014/main" id="{C7149589-9129-FA38-BF50-E16301088134}"/>
              </a:ext>
            </a:extLst>
          </p:cNvPr>
          <p:cNvSpPr>
            <a:spLocks noGrp="1"/>
          </p:cNvSpPr>
          <p:nvPr>
            <p:ph sz="half" idx="17"/>
          </p:nvPr>
        </p:nvSpPr>
        <p:spPr>
          <a:xfrm>
            <a:off x="3620319" y="372557"/>
            <a:ext cx="2914650" cy="305634"/>
          </a:xfrm>
        </p:spPr>
        <p:txBody>
          <a:bodyPr/>
          <a:lstStyle/>
          <a:p>
            <a:r>
              <a:rPr lang="en-GB" sz="900" b="1" dirty="0">
                <a:solidFill>
                  <a:schemeClr val="tx1"/>
                </a:solidFill>
                <a:effectLst/>
                <a:latin typeface="Helvetica" panose="020B0604020202020204" pitchFamily="34" charset="0"/>
                <a:ea typeface="Times New Roman" panose="02020603050405020304" pitchFamily="18" charset="0"/>
                <a:cs typeface="Helvetica" panose="020B0604020202020204" pitchFamily="34" charset="0"/>
              </a:rPr>
              <a:t>Spring Term 2025-26 - Curriculum Bulletin</a:t>
            </a:r>
            <a:endParaRPr lang="en-GB" sz="900" dirty="0">
              <a:solidFill>
                <a:schemeClr val="tx1"/>
              </a:solidFill>
              <a:effectLst/>
              <a:latin typeface="Helvetica" panose="020B0604020202020204" pitchFamily="34" charset="0"/>
              <a:ea typeface="Times New Roman" panose="02020603050405020304" pitchFamily="18" charset="0"/>
              <a:cs typeface="Helvetica" panose="020B0604020202020204" pitchFamily="34" charset="0"/>
            </a:endParaRPr>
          </a:p>
          <a:p>
            <a:endParaRPr lang="en-US" sz="900" dirty="0">
              <a:latin typeface="Helvetica" panose="020B0604020202020204" pitchFamily="34" charset="0"/>
              <a:cs typeface="Helvetica" panose="020B0604020202020204" pitchFamily="34" charset="0"/>
            </a:endParaRPr>
          </a:p>
        </p:txBody>
      </p:sp>
      <p:sp>
        <p:nvSpPr>
          <p:cNvPr id="2" name="Content Placeholder 9">
            <a:extLst>
              <a:ext uri="{FF2B5EF4-FFF2-40B4-BE49-F238E27FC236}">
                <a16:creationId xmlns:a16="http://schemas.microsoft.com/office/drawing/2014/main" id="{BC2BE0B1-E811-80E8-225E-05FEA20F1120}"/>
              </a:ext>
            </a:extLst>
          </p:cNvPr>
          <p:cNvSpPr txBox="1">
            <a:spLocks/>
          </p:cNvSpPr>
          <p:nvPr/>
        </p:nvSpPr>
        <p:spPr>
          <a:xfrm>
            <a:off x="3128158" y="1665994"/>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Geography – The Polar Regions</a:t>
            </a:r>
          </a:p>
        </p:txBody>
      </p:sp>
      <p:sp>
        <p:nvSpPr>
          <p:cNvPr id="3" name="Content Placeholder 9">
            <a:extLst>
              <a:ext uri="{FF2B5EF4-FFF2-40B4-BE49-F238E27FC236}">
                <a16:creationId xmlns:a16="http://schemas.microsoft.com/office/drawing/2014/main" id="{B1089D5C-382D-4B84-AC01-A282169928FE}"/>
              </a:ext>
            </a:extLst>
          </p:cNvPr>
          <p:cNvSpPr txBox="1">
            <a:spLocks/>
          </p:cNvSpPr>
          <p:nvPr/>
        </p:nvSpPr>
        <p:spPr>
          <a:xfrm>
            <a:off x="384400" y="1650780"/>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History – Ernest Shackleton</a:t>
            </a:r>
          </a:p>
        </p:txBody>
      </p:sp>
      <p:sp>
        <p:nvSpPr>
          <p:cNvPr id="6" name="Content Placeholder 10">
            <a:extLst>
              <a:ext uri="{FF2B5EF4-FFF2-40B4-BE49-F238E27FC236}">
                <a16:creationId xmlns:a16="http://schemas.microsoft.com/office/drawing/2014/main" id="{2D7966AD-5FDE-57B1-292D-3894F5BDC830}"/>
              </a:ext>
            </a:extLst>
          </p:cNvPr>
          <p:cNvSpPr txBox="1">
            <a:spLocks/>
          </p:cNvSpPr>
          <p:nvPr/>
        </p:nvSpPr>
        <p:spPr>
          <a:xfrm>
            <a:off x="3558952" y="1873875"/>
            <a:ext cx="2914650" cy="2389364"/>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rtl="0" fontAlgn="base"/>
            <a:endParaRPr lang="en-GB" b="0" i="0" u="none" strike="noStrike">
              <a:effectLst/>
            </a:endParaRPr>
          </a:p>
          <a:p>
            <a:pPr algn="l" rtl="0" fontAlgn="base"/>
            <a:endParaRPr lang="en-GB"/>
          </a:p>
        </p:txBody>
      </p:sp>
      <p:sp>
        <p:nvSpPr>
          <p:cNvPr id="20" name="Content Placeholder 12">
            <a:extLst>
              <a:ext uri="{FF2B5EF4-FFF2-40B4-BE49-F238E27FC236}">
                <a16:creationId xmlns:a16="http://schemas.microsoft.com/office/drawing/2014/main" id="{1DBC5E87-1A9B-0EA5-73B5-4C7DAF86E238}"/>
              </a:ext>
            </a:extLst>
          </p:cNvPr>
          <p:cNvSpPr txBox="1">
            <a:spLocks/>
          </p:cNvSpPr>
          <p:nvPr/>
        </p:nvSpPr>
        <p:spPr>
          <a:xfrm>
            <a:off x="224264" y="3394104"/>
            <a:ext cx="2914650" cy="1900131"/>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latin typeface="Helvetica"/>
                <a:cs typeface="Helvetica"/>
              </a:rPr>
              <a:t>For History, the children will be learning about the famous explorer and sailor Ernest Shackleton. They will learn about the early 20</a:t>
            </a:r>
            <a:r>
              <a:rPr lang="en-US" baseline="30000" dirty="0">
                <a:solidFill>
                  <a:schemeClr val="tx1"/>
                </a:solidFill>
                <a:latin typeface="Helvetica"/>
                <a:cs typeface="Helvetica"/>
              </a:rPr>
              <a:t>th</a:t>
            </a:r>
            <a:r>
              <a:rPr lang="en-US" dirty="0">
                <a:solidFill>
                  <a:schemeClr val="tx1"/>
                </a:solidFill>
                <a:latin typeface="Helvetica"/>
                <a:cs typeface="Helvetica"/>
              </a:rPr>
              <a:t> century’s race to reach the South Pole. They will learn how, in 1911, Shackleton, alongside Captain Scott, set off on a mission to be the first to reach the South Pole. The children will learn about the challenges the team faced on this mission including freezing conditions and the rivalry with fellow explorer Roald Amundsen. </a:t>
            </a:r>
            <a:endParaRPr lang="en-US" dirty="0"/>
          </a:p>
          <a:p>
            <a:endParaRPr lang="en-US" dirty="0"/>
          </a:p>
        </p:txBody>
      </p:sp>
      <p:sp>
        <p:nvSpPr>
          <p:cNvPr id="17" name="Content Placeholder 12">
            <a:extLst>
              <a:ext uri="{FF2B5EF4-FFF2-40B4-BE49-F238E27FC236}">
                <a16:creationId xmlns:a16="http://schemas.microsoft.com/office/drawing/2014/main" id="{B3AABAE3-3934-F20C-621C-39BDD74E3540}"/>
              </a:ext>
            </a:extLst>
          </p:cNvPr>
          <p:cNvSpPr txBox="1">
            <a:spLocks/>
          </p:cNvSpPr>
          <p:nvPr/>
        </p:nvSpPr>
        <p:spPr>
          <a:xfrm>
            <a:off x="224264" y="5743904"/>
            <a:ext cx="2914650" cy="277798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solidFill>
                  <a:schemeClr val="tx1"/>
                </a:solidFill>
                <a:latin typeface="Helvetica"/>
                <a:cs typeface="Helvetica"/>
              </a:rPr>
              <a:t>For D &amp; T, the children will be exploring toys with moving parts. They will explore how different types of movement can be made using cam mechanisms. The children will then use their knowledge to design, make and evaluate their own Antarctic themed moving toy. </a:t>
            </a:r>
          </a:p>
          <a:p>
            <a:endParaRPr lang="en-US">
              <a:solidFill>
                <a:schemeClr val="tx1"/>
              </a:solidFill>
              <a:latin typeface="Helvetica"/>
              <a:cs typeface="Helvetica"/>
            </a:endParaRPr>
          </a:p>
          <a:p>
            <a:endParaRPr lang="en-US">
              <a:solidFill>
                <a:schemeClr val="tx1"/>
              </a:solidFill>
              <a:latin typeface="Helvetica"/>
              <a:cs typeface="Helvetica"/>
            </a:endParaRPr>
          </a:p>
          <a:p>
            <a:endParaRPr lang="en-US">
              <a:solidFill>
                <a:schemeClr val="tx1"/>
              </a:solidFill>
              <a:latin typeface="Helvetica"/>
              <a:cs typeface="Helvetica"/>
            </a:endParaRPr>
          </a:p>
          <a:p>
            <a:endParaRPr lang="en-US">
              <a:solidFill>
                <a:schemeClr val="tx1"/>
              </a:solidFill>
              <a:latin typeface="Helvetica"/>
              <a:cs typeface="Helvetica"/>
            </a:endParaRPr>
          </a:p>
          <a:p>
            <a:endParaRPr lang="en-US"/>
          </a:p>
          <a:p>
            <a:endParaRPr lang="en-US"/>
          </a:p>
        </p:txBody>
      </p:sp>
      <p:pic>
        <p:nvPicPr>
          <p:cNvPr id="19" name="Picture 18">
            <a:extLst>
              <a:ext uri="{FF2B5EF4-FFF2-40B4-BE49-F238E27FC236}">
                <a16:creationId xmlns:a16="http://schemas.microsoft.com/office/drawing/2014/main" id="{60E2263E-3362-1FC0-DAAD-C4718C340882}"/>
              </a:ext>
            </a:extLst>
          </p:cNvPr>
          <p:cNvPicPr>
            <a:picLocks noChangeAspect="1"/>
          </p:cNvPicPr>
          <p:nvPr/>
        </p:nvPicPr>
        <p:blipFill>
          <a:blip r:embed="rId2"/>
          <a:stretch>
            <a:fillRect/>
          </a:stretch>
        </p:blipFill>
        <p:spPr>
          <a:xfrm>
            <a:off x="1663414" y="6728274"/>
            <a:ext cx="1844756" cy="1517837"/>
          </a:xfrm>
          <a:prstGeom prst="rect">
            <a:avLst/>
          </a:prstGeom>
        </p:spPr>
      </p:pic>
      <p:pic>
        <p:nvPicPr>
          <p:cNvPr id="21" name="Picture 20">
            <a:extLst>
              <a:ext uri="{FF2B5EF4-FFF2-40B4-BE49-F238E27FC236}">
                <a16:creationId xmlns:a16="http://schemas.microsoft.com/office/drawing/2014/main" id="{5AE28F0B-DD18-44C4-E257-FB08FB356BC1}"/>
              </a:ext>
            </a:extLst>
          </p:cNvPr>
          <p:cNvPicPr>
            <a:picLocks noChangeAspect="1"/>
          </p:cNvPicPr>
          <p:nvPr/>
        </p:nvPicPr>
        <p:blipFill>
          <a:blip r:embed="rId3"/>
          <a:stretch>
            <a:fillRect/>
          </a:stretch>
        </p:blipFill>
        <p:spPr>
          <a:xfrm>
            <a:off x="347141" y="7895979"/>
            <a:ext cx="2580303" cy="1251823"/>
          </a:xfrm>
          <a:prstGeom prst="rect">
            <a:avLst/>
          </a:prstGeom>
        </p:spPr>
      </p:pic>
      <p:sp>
        <p:nvSpPr>
          <p:cNvPr id="23" name="Content Placeholder 12">
            <a:extLst>
              <a:ext uri="{FF2B5EF4-FFF2-40B4-BE49-F238E27FC236}">
                <a16:creationId xmlns:a16="http://schemas.microsoft.com/office/drawing/2014/main" id="{3E198D35-4D19-8121-61C7-C0FC02C0BF77}"/>
              </a:ext>
            </a:extLst>
          </p:cNvPr>
          <p:cNvSpPr txBox="1">
            <a:spLocks/>
          </p:cNvSpPr>
          <p:nvPr/>
        </p:nvSpPr>
        <p:spPr>
          <a:xfrm>
            <a:off x="3106704" y="1873374"/>
            <a:ext cx="3366895" cy="2067967"/>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solidFill>
                  <a:schemeClr val="tx1"/>
                </a:solidFill>
                <a:latin typeface="Helvetica"/>
                <a:cs typeface="Helvetica"/>
              </a:rPr>
              <a:t>For Geography, the children will learn to locate and label Antarctica, the Arctic ocean, seas and countries using an atlas. They will compare the climate zone of Antarctica, the Arctic Tundra and the UK. The children will learn about the human and physical features of Antarctica including the permafrost, glaciers, Mount Vinson, research stations and Inuit settlements. They will explore the weather extremes of the regions and use computer technology to plot graphs that represent the data.</a:t>
            </a:r>
          </a:p>
          <a:p>
            <a:endParaRPr lang="en-US" dirty="0"/>
          </a:p>
          <a:p>
            <a:endParaRPr lang="en-US" dirty="0"/>
          </a:p>
        </p:txBody>
      </p:sp>
      <p:pic>
        <p:nvPicPr>
          <p:cNvPr id="25" name="Picture 24">
            <a:extLst>
              <a:ext uri="{FF2B5EF4-FFF2-40B4-BE49-F238E27FC236}">
                <a16:creationId xmlns:a16="http://schemas.microsoft.com/office/drawing/2014/main" id="{45BB052F-F4F1-3D9C-5FA4-3142ED70AC7B}"/>
              </a:ext>
            </a:extLst>
          </p:cNvPr>
          <p:cNvPicPr>
            <a:picLocks noChangeAspect="1"/>
          </p:cNvPicPr>
          <p:nvPr/>
        </p:nvPicPr>
        <p:blipFill>
          <a:blip r:embed="rId4"/>
          <a:stretch>
            <a:fillRect/>
          </a:stretch>
        </p:blipFill>
        <p:spPr>
          <a:xfrm>
            <a:off x="3398816" y="3619276"/>
            <a:ext cx="2307717" cy="1181844"/>
          </a:xfrm>
          <a:prstGeom prst="rect">
            <a:avLst/>
          </a:prstGeom>
        </p:spPr>
      </p:pic>
      <p:pic>
        <p:nvPicPr>
          <p:cNvPr id="26" name="Picture 25">
            <a:extLst>
              <a:ext uri="{FF2B5EF4-FFF2-40B4-BE49-F238E27FC236}">
                <a16:creationId xmlns:a16="http://schemas.microsoft.com/office/drawing/2014/main" id="{37DE90BD-1335-AC91-23CF-B20A6C37EEF9}"/>
              </a:ext>
            </a:extLst>
          </p:cNvPr>
          <p:cNvPicPr>
            <a:picLocks noChangeAspect="1"/>
          </p:cNvPicPr>
          <p:nvPr/>
        </p:nvPicPr>
        <p:blipFill>
          <a:blip r:embed="rId5"/>
          <a:stretch>
            <a:fillRect/>
          </a:stretch>
        </p:blipFill>
        <p:spPr>
          <a:xfrm>
            <a:off x="4642447" y="7895979"/>
            <a:ext cx="1629575" cy="1322554"/>
          </a:xfrm>
          <a:prstGeom prst="rect">
            <a:avLst/>
          </a:prstGeom>
        </p:spPr>
      </p:pic>
      <p:sp>
        <p:nvSpPr>
          <p:cNvPr id="28" name="Content Placeholder 13">
            <a:extLst>
              <a:ext uri="{FF2B5EF4-FFF2-40B4-BE49-F238E27FC236}">
                <a16:creationId xmlns:a16="http://schemas.microsoft.com/office/drawing/2014/main" id="{6A76DA98-43AF-5E3B-A7B2-AA623E3150C2}"/>
              </a:ext>
            </a:extLst>
          </p:cNvPr>
          <p:cNvSpPr txBox="1">
            <a:spLocks/>
          </p:cNvSpPr>
          <p:nvPr/>
        </p:nvSpPr>
        <p:spPr>
          <a:xfrm>
            <a:off x="3320555" y="4735893"/>
            <a:ext cx="2914650" cy="32240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100" b="1">
                <a:solidFill>
                  <a:schemeClr val="accent1"/>
                </a:solidFill>
                <a:latin typeface="Helvetica" pitchFamily="2" charset="0"/>
              </a:rPr>
              <a:t>Computing</a:t>
            </a:r>
          </a:p>
        </p:txBody>
      </p:sp>
      <p:sp>
        <p:nvSpPr>
          <p:cNvPr id="29" name="Content Placeholder 10">
            <a:extLst>
              <a:ext uri="{FF2B5EF4-FFF2-40B4-BE49-F238E27FC236}">
                <a16:creationId xmlns:a16="http://schemas.microsoft.com/office/drawing/2014/main" id="{02B9EB1A-9919-EF25-A7F1-BA33671AFF15}"/>
              </a:ext>
            </a:extLst>
          </p:cNvPr>
          <p:cNvSpPr txBox="1">
            <a:spLocks/>
          </p:cNvSpPr>
          <p:nvPr/>
        </p:nvSpPr>
        <p:spPr>
          <a:xfrm>
            <a:off x="3320555" y="4968688"/>
            <a:ext cx="3183232" cy="1695216"/>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GB" dirty="0">
                <a:solidFill>
                  <a:schemeClr val="tx1"/>
                </a:solidFill>
              </a:rPr>
              <a:t>For Computing, the children will learn how to use a spreadsheet (Excel) to input and interpret data. </a:t>
            </a:r>
            <a:r>
              <a:rPr lang="en-GB" dirty="0">
                <a:solidFill>
                  <a:schemeClr val="tx1"/>
                </a:solidFill>
                <a:effectLst/>
                <a:ea typeface="Quicksand"/>
                <a:cs typeface="Quicksand"/>
              </a:rPr>
              <a:t>The children will develop an understanding of the structure of a spreadsheet. They will begin to use formulas to produce calculated data. They will understand that the type of data in a cell is important (e.g. numbers can be used in calculations whereas words cannot). The children will learn how to create graphs of their data and use the results to answer questions. </a:t>
            </a:r>
          </a:p>
          <a:p>
            <a:endParaRPr lang="en-GB" dirty="0"/>
          </a:p>
        </p:txBody>
      </p:sp>
      <p:pic>
        <p:nvPicPr>
          <p:cNvPr id="2050" name="Picture 2" descr="Heroes Born of Failure | Heralds of the Gospel Magazine">
            <a:extLst>
              <a:ext uri="{FF2B5EF4-FFF2-40B4-BE49-F238E27FC236}">
                <a16:creationId xmlns:a16="http://schemas.microsoft.com/office/drawing/2014/main" id="{1F337DFD-8D72-A71D-C383-D758A798B15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8560" y="1924132"/>
            <a:ext cx="1353165" cy="1337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375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Content Placeholder 17">
            <a:extLst>
              <a:ext uri="{FF2B5EF4-FFF2-40B4-BE49-F238E27FC236}">
                <a16:creationId xmlns:a16="http://schemas.microsoft.com/office/drawing/2014/main" id="{1402FF40-23FE-EF8C-E6C0-D72388C89D11}"/>
              </a:ext>
            </a:extLst>
          </p:cNvPr>
          <p:cNvSpPr>
            <a:spLocks noGrp="1"/>
          </p:cNvSpPr>
          <p:nvPr>
            <p:ph sz="half" idx="19"/>
          </p:nvPr>
        </p:nvSpPr>
        <p:spPr>
          <a:xfrm>
            <a:off x="3620319" y="372557"/>
            <a:ext cx="2914650" cy="169310"/>
          </a:xfrm>
        </p:spPr>
        <p:txBody>
          <a:bodyPr/>
          <a:lstStyle/>
          <a:p>
            <a:r>
              <a:rPr lang="en-GB" sz="800" b="1">
                <a:solidFill>
                  <a:schemeClr val="tx1"/>
                </a:solidFill>
                <a:effectLst/>
                <a:latin typeface="Comic Sans MS" panose="030F0902030302020204" pitchFamily="66" charset="0"/>
                <a:ea typeface="Times New Roman" panose="02020603050405020304" pitchFamily="18" charset="0"/>
                <a:cs typeface="Segoe UI" panose="020B0502040204020203" pitchFamily="34" charset="0"/>
              </a:rPr>
              <a:t>Spring</a:t>
            </a:r>
            <a:r>
              <a:rPr lang="en-GB" sz="800" b="1">
                <a:solidFill>
                  <a:schemeClr val="tx1"/>
                </a:solidFill>
                <a:effectLst/>
                <a:latin typeface="Comic Sans MS" panose="030F0902030302020204" pitchFamily="66" charset="0"/>
                <a:ea typeface="Times New Roman" panose="02020603050405020304" pitchFamily="18" charset="0"/>
              </a:rPr>
              <a:t> Term 2023-24 - Curriculum bulletin</a:t>
            </a:r>
            <a:endParaRPr lang="en-GB" sz="800">
              <a:solidFill>
                <a:schemeClr val="tx1"/>
              </a:solidFill>
              <a:effectLst/>
              <a:latin typeface="Comic Sans MS" panose="030F0902030302020204" pitchFamily="66" charset="0"/>
              <a:ea typeface="Times New Roman" panose="02020603050405020304" pitchFamily="18" charset="0"/>
            </a:endParaRPr>
          </a:p>
          <a:p>
            <a:endParaRPr lang="en-US"/>
          </a:p>
        </p:txBody>
      </p:sp>
      <p:sp>
        <p:nvSpPr>
          <p:cNvPr id="12" name="Content Placeholder 11">
            <a:extLst>
              <a:ext uri="{FF2B5EF4-FFF2-40B4-BE49-F238E27FC236}">
                <a16:creationId xmlns:a16="http://schemas.microsoft.com/office/drawing/2014/main" id="{151ED78C-AB50-5FAC-C562-8661EACF21E6}"/>
              </a:ext>
            </a:extLst>
          </p:cNvPr>
          <p:cNvSpPr>
            <a:spLocks noGrp="1"/>
          </p:cNvSpPr>
          <p:nvPr>
            <p:ph sz="half" idx="1"/>
          </p:nvPr>
        </p:nvSpPr>
        <p:spPr>
          <a:xfrm>
            <a:off x="384400" y="1223476"/>
            <a:ext cx="2914650" cy="322400"/>
          </a:xfrm>
        </p:spPr>
        <p:txBody>
          <a:bodyPr/>
          <a:lstStyle/>
          <a:p>
            <a:r>
              <a:rPr lang="en-US"/>
              <a:t>Music </a:t>
            </a:r>
          </a:p>
        </p:txBody>
      </p:sp>
      <p:sp>
        <p:nvSpPr>
          <p:cNvPr id="13" name="Content Placeholder 12">
            <a:extLst>
              <a:ext uri="{FF2B5EF4-FFF2-40B4-BE49-F238E27FC236}">
                <a16:creationId xmlns:a16="http://schemas.microsoft.com/office/drawing/2014/main" id="{2D3FC99D-16C7-64B0-4812-E8ACD49E03C7}"/>
              </a:ext>
            </a:extLst>
          </p:cNvPr>
          <p:cNvSpPr>
            <a:spLocks noGrp="1"/>
          </p:cNvSpPr>
          <p:nvPr>
            <p:ph sz="half" idx="2"/>
          </p:nvPr>
        </p:nvSpPr>
        <p:spPr>
          <a:xfrm>
            <a:off x="384400" y="2940998"/>
            <a:ext cx="2914650" cy="2163571"/>
          </a:xfrm>
        </p:spPr>
        <p:txBody>
          <a:bodyPr lIns="91440" tIns="45720" rIns="91440" bIns="45720" anchor="t"/>
          <a:lstStyle/>
          <a:p>
            <a:r>
              <a:rPr lang="en-GB" b="0" i="0" u="none" strike="noStrike" dirty="0">
                <a:solidFill>
                  <a:schemeClr val="tx1"/>
                </a:solidFill>
                <a:effectLst/>
                <a:cs typeface="Helvetica"/>
              </a:rPr>
              <a:t>For Music, the children will be listening </a:t>
            </a:r>
            <a:r>
              <a:rPr lang="en-GB" dirty="0">
                <a:solidFill>
                  <a:schemeClr val="tx1"/>
                </a:solidFill>
                <a:cs typeface="Helvetica"/>
              </a:rPr>
              <a:t>and responding to music of famous Italian composer Antonio Vivaldi. They will </a:t>
            </a:r>
            <a:r>
              <a:rPr lang="en-GB" b="0" i="0" u="none" strike="noStrike" dirty="0">
                <a:solidFill>
                  <a:srgbClr val="333333"/>
                </a:solidFill>
                <a:effectLst/>
              </a:rPr>
              <a:t>listen to  and reflect on a piece of orchestral music, and will </a:t>
            </a:r>
            <a:r>
              <a:rPr lang="en-GB" dirty="0">
                <a:solidFill>
                  <a:schemeClr val="tx1"/>
                </a:solidFill>
                <a:cs typeface="Helvetica"/>
              </a:rPr>
              <a:t>focus on Vivaldi’s ‘Winter’ (one the pieces from Vivaldi’s Four Seasons violin concerti)</a:t>
            </a:r>
            <a:endParaRPr lang="en-GB" b="0" i="0" u="none" strike="noStrike" dirty="0">
              <a:solidFill>
                <a:srgbClr val="333333"/>
              </a:solidFill>
              <a:effectLst/>
            </a:endParaRPr>
          </a:p>
          <a:p>
            <a:r>
              <a:rPr lang="en-GB" dirty="0">
                <a:solidFill>
                  <a:srgbClr val="333333"/>
                </a:solidFill>
              </a:rPr>
              <a:t>They children will learn musical language to describe the pieces they hear. They will c</a:t>
            </a:r>
            <a:r>
              <a:rPr lang="en-GB" b="0" i="0" u="none" strike="noStrike" dirty="0">
                <a:solidFill>
                  <a:srgbClr val="333333"/>
                </a:solidFill>
                <a:effectLst/>
              </a:rPr>
              <a:t>reate their own piece of music using instruments and will perform their piece as an ensemble. The piece will be based on the idea of Winter. </a:t>
            </a:r>
          </a:p>
          <a:p>
            <a:endParaRPr lang="en-GB" b="0" i="0" u="none" strike="noStrike" dirty="0">
              <a:solidFill>
                <a:srgbClr val="333333"/>
              </a:solidFill>
              <a:effectLst/>
            </a:endParaRPr>
          </a:p>
          <a:p>
            <a:endParaRPr lang="en-GB" dirty="0">
              <a:solidFill>
                <a:srgbClr val="333333"/>
              </a:solidFill>
              <a:latin typeface="ReithSans"/>
            </a:endParaRPr>
          </a:p>
          <a:p>
            <a:endParaRPr lang="en-US" dirty="0"/>
          </a:p>
        </p:txBody>
      </p:sp>
      <p:sp>
        <p:nvSpPr>
          <p:cNvPr id="5" name="Content Placeholder 13">
            <a:extLst>
              <a:ext uri="{FF2B5EF4-FFF2-40B4-BE49-F238E27FC236}">
                <a16:creationId xmlns:a16="http://schemas.microsoft.com/office/drawing/2014/main" id="{8E46729A-2173-6194-06F5-AD84D0AC67B0}"/>
              </a:ext>
            </a:extLst>
          </p:cNvPr>
          <p:cNvSpPr txBox="1">
            <a:spLocks/>
          </p:cNvSpPr>
          <p:nvPr/>
        </p:nvSpPr>
        <p:spPr>
          <a:xfrm>
            <a:off x="384400" y="5236540"/>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Religious Education</a:t>
            </a:r>
          </a:p>
        </p:txBody>
      </p:sp>
      <p:sp>
        <p:nvSpPr>
          <p:cNvPr id="6" name="Content Placeholder 12">
            <a:extLst>
              <a:ext uri="{FF2B5EF4-FFF2-40B4-BE49-F238E27FC236}">
                <a16:creationId xmlns:a16="http://schemas.microsoft.com/office/drawing/2014/main" id="{D4142B15-4F91-4481-19BF-5FB05249D32F}"/>
              </a:ext>
            </a:extLst>
          </p:cNvPr>
          <p:cNvSpPr txBox="1">
            <a:spLocks/>
          </p:cNvSpPr>
          <p:nvPr/>
        </p:nvSpPr>
        <p:spPr>
          <a:xfrm>
            <a:off x="384400" y="5496814"/>
            <a:ext cx="2914650" cy="3021851"/>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rtl="0" fontAlgn="base"/>
            <a:r>
              <a:rPr lang="en-GB" dirty="0">
                <a:solidFill>
                  <a:schemeClr val="tx1"/>
                </a:solidFill>
                <a:cs typeface="Helvetica"/>
              </a:rPr>
              <a:t>For RE this term, the children will be learning about Islam. They will explore the question: </a:t>
            </a:r>
            <a:r>
              <a:rPr lang="en-GB" i="0" u="none" strike="noStrike" dirty="0">
                <a:solidFill>
                  <a:schemeClr val="tx1"/>
                </a:solidFill>
                <a:effectLst/>
              </a:rPr>
              <a:t>Why is it important to Muslims that Muhammed is known as the seal of the prophets? </a:t>
            </a:r>
            <a:r>
              <a:rPr lang="en-GB" dirty="0">
                <a:solidFill>
                  <a:schemeClr val="tx1"/>
                </a:solidFill>
              </a:rPr>
              <a:t>In this unit, </a:t>
            </a:r>
            <a:r>
              <a:rPr lang="en-GB" dirty="0">
                <a:solidFill>
                  <a:srgbClr val="000000"/>
                </a:solidFill>
              </a:rPr>
              <a:t>the children will</a:t>
            </a:r>
            <a:r>
              <a:rPr lang="en-GB" i="0" u="none" strike="noStrike" dirty="0">
                <a:solidFill>
                  <a:srgbClr val="000000"/>
                </a:solidFill>
                <a:effectLst/>
              </a:rPr>
              <a:t> explore the significance of prophethood in Islam. They will consider the similarities and differences between the Abrahamic faiths and the division of Islam into Sunni and Shi’a. </a:t>
            </a:r>
          </a:p>
          <a:p>
            <a:pPr rtl="0" fontAlgn="base"/>
            <a:r>
              <a:rPr lang="en-GB" i="0" u="none" strike="noStrike" dirty="0">
                <a:solidFill>
                  <a:schemeClr val="tx1"/>
                </a:solidFill>
                <a:effectLst/>
              </a:rPr>
              <a:t>After half term, the children will focus on the Christian celebration of Easter. They will explore the question: What do Christians believe about the death of Jesus? </a:t>
            </a:r>
          </a:p>
          <a:p>
            <a:r>
              <a:rPr lang="en-GB" dirty="0">
                <a:solidFill>
                  <a:schemeClr val="tx1"/>
                </a:solidFill>
                <a:latin typeface="Helvetica"/>
                <a:cs typeface="Helvetica"/>
              </a:rPr>
              <a:t> </a:t>
            </a:r>
            <a:endParaRPr lang="en-GB" dirty="0"/>
          </a:p>
          <a:p>
            <a:endParaRPr lang="en-GB" dirty="0">
              <a:solidFill>
                <a:srgbClr val="333333"/>
              </a:solidFill>
            </a:endParaRPr>
          </a:p>
          <a:p>
            <a:r>
              <a:rPr lang="en-GB" dirty="0">
                <a:solidFill>
                  <a:srgbClr val="333333"/>
                </a:solidFill>
              </a:rPr>
              <a:t> </a:t>
            </a:r>
          </a:p>
          <a:p>
            <a:endParaRPr lang="en-GB" dirty="0">
              <a:solidFill>
                <a:srgbClr val="333333"/>
              </a:solidFill>
            </a:endParaRPr>
          </a:p>
          <a:p>
            <a:endParaRPr lang="en-GB" dirty="0">
              <a:solidFill>
                <a:srgbClr val="333333"/>
              </a:solidFill>
              <a:latin typeface="ReithSans"/>
            </a:endParaRPr>
          </a:p>
          <a:p>
            <a:endParaRPr lang="en-US" dirty="0"/>
          </a:p>
        </p:txBody>
      </p:sp>
      <p:sp>
        <p:nvSpPr>
          <p:cNvPr id="8" name="Content Placeholder 11">
            <a:extLst>
              <a:ext uri="{FF2B5EF4-FFF2-40B4-BE49-F238E27FC236}">
                <a16:creationId xmlns:a16="http://schemas.microsoft.com/office/drawing/2014/main" id="{DCFA690D-41A4-AF3E-78C8-3C78B1DA0863}"/>
              </a:ext>
            </a:extLst>
          </p:cNvPr>
          <p:cNvSpPr txBox="1">
            <a:spLocks/>
          </p:cNvSpPr>
          <p:nvPr/>
        </p:nvSpPr>
        <p:spPr>
          <a:xfrm>
            <a:off x="3470648" y="4559623"/>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t>PSHE </a:t>
            </a:r>
          </a:p>
        </p:txBody>
      </p:sp>
      <p:sp>
        <p:nvSpPr>
          <p:cNvPr id="9" name="Content Placeholder 12">
            <a:extLst>
              <a:ext uri="{FF2B5EF4-FFF2-40B4-BE49-F238E27FC236}">
                <a16:creationId xmlns:a16="http://schemas.microsoft.com/office/drawing/2014/main" id="{06DA62A9-9C19-A40D-08F6-25E6459076A4}"/>
              </a:ext>
            </a:extLst>
          </p:cNvPr>
          <p:cNvSpPr txBox="1">
            <a:spLocks/>
          </p:cNvSpPr>
          <p:nvPr/>
        </p:nvSpPr>
        <p:spPr>
          <a:xfrm>
            <a:off x="3505093" y="6175722"/>
            <a:ext cx="2914650" cy="2163571"/>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GB"/>
          </a:p>
          <a:p>
            <a:endParaRPr lang="en-GB"/>
          </a:p>
          <a:p>
            <a:endParaRPr lang="en-GB"/>
          </a:p>
          <a:p>
            <a:endParaRPr lang="en-GB"/>
          </a:p>
          <a:p>
            <a:endParaRPr lang="en-GB"/>
          </a:p>
          <a:p>
            <a:endParaRPr lang="en-GB"/>
          </a:p>
          <a:p>
            <a:endParaRPr lang="en-GB"/>
          </a:p>
          <a:p>
            <a:endParaRPr lang="en-GB"/>
          </a:p>
          <a:p>
            <a:endParaRPr lang="en-GB"/>
          </a:p>
          <a:p>
            <a:endParaRPr lang="en-GB">
              <a:solidFill>
                <a:srgbClr val="333333"/>
              </a:solidFill>
            </a:endParaRPr>
          </a:p>
          <a:p>
            <a:r>
              <a:rPr lang="en-GB">
                <a:solidFill>
                  <a:srgbClr val="333333"/>
                </a:solidFill>
              </a:rPr>
              <a:t> </a:t>
            </a:r>
          </a:p>
          <a:p>
            <a:endParaRPr lang="en-GB">
              <a:solidFill>
                <a:srgbClr val="333333"/>
              </a:solidFill>
            </a:endParaRPr>
          </a:p>
          <a:p>
            <a:endParaRPr lang="en-GB">
              <a:solidFill>
                <a:srgbClr val="333333"/>
              </a:solidFill>
              <a:latin typeface="ReithSans"/>
            </a:endParaRPr>
          </a:p>
          <a:p>
            <a:endParaRPr lang="en-US"/>
          </a:p>
        </p:txBody>
      </p:sp>
      <p:sp>
        <p:nvSpPr>
          <p:cNvPr id="11" name="Content Placeholder 12">
            <a:extLst>
              <a:ext uri="{FF2B5EF4-FFF2-40B4-BE49-F238E27FC236}">
                <a16:creationId xmlns:a16="http://schemas.microsoft.com/office/drawing/2014/main" id="{4814AD47-6252-2EC1-AF44-772B2A59A60C}"/>
              </a:ext>
            </a:extLst>
          </p:cNvPr>
          <p:cNvSpPr txBox="1">
            <a:spLocks/>
          </p:cNvSpPr>
          <p:nvPr/>
        </p:nvSpPr>
        <p:spPr>
          <a:xfrm>
            <a:off x="3470648" y="4970437"/>
            <a:ext cx="2914650" cy="3457270"/>
          </a:xfrm>
          <a:prstGeom prst="rect">
            <a:avLst/>
          </a:prstGeom>
        </p:spPr>
        <p:txBody>
          <a:bodyPr lIns="91440" tIns="45720" rIns="91440" bIns="45720" anchor="t"/>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GB" dirty="0">
                <a:solidFill>
                  <a:schemeClr val="tx1"/>
                </a:solidFill>
              </a:rPr>
              <a:t>For PSHE this term, we will be exploring the topics of respectful relationships and caring friendships. </a:t>
            </a:r>
          </a:p>
          <a:p>
            <a:r>
              <a:rPr lang="en-GB" b="0" i="0" u="none" strike="noStrike" dirty="0">
                <a:solidFill>
                  <a:schemeClr val="tx1"/>
                </a:solidFill>
                <a:effectLst/>
              </a:rPr>
              <a:t>The children will learn about </a:t>
            </a:r>
            <a:r>
              <a:rPr lang="en-GB" dirty="0">
                <a:solidFill>
                  <a:schemeClr val="tx1"/>
                </a:solidFill>
              </a:rPr>
              <a:t>t</a:t>
            </a:r>
            <a:r>
              <a:rPr lang="en-GB" b="0" i="0" u="none" strike="noStrike" dirty="0">
                <a:solidFill>
                  <a:schemeClr val="tx1"/>
                </a:solidFill>
                <a:effectLst/>
              </a:rPr>
              <a:t>he importance of respecting others, even when they are very different from themselves. They will learn </a:t>
            </a:r>
            <a:r>
              <a:rPr lang="en-GB" dirty="0">
                <a:solidFill>
                  <a:schemeClr val="tx1"/>
                </a:solidFill>
              </a:rPr>
              <a:t>that</a:t>
            </a:r>
            <a:r>
              <a:rPr lang="en-GB" b="0" i="0" u="none" strike="noStrike" dirty="0">
                <a:solidFill>
                  <a:schemeClr val="tx1"/>
                </a:solidFill>
                <a:effectLst/>
              </a:rPr>
              <a:t> most friendships have ups and downs, and that these can often be worked through so that the friendship is repaired or even strengthened, and that resorting to violence is never right. They will learn practical steps they can take to improve respectful relationships. </a:t>
            </a:r>
          </a:p>
          <a:p>
            <a:r>
              <a:rPr lang="en-GB" dirty="0">
                <a:solidFill>
                  <a:schemeClr val="tx1"/>
                </a:solidFill>
              </a:rPr>
              <a:t>The children </a:t>
            </a:r>
            <a:r>
              <a:rPr lang="en-GB" b="0" i="0" u="none" strike="noStrike" dirty="0">
                <a:solidFill>
                  <a:schemeClr val="tx1"/>
                </a:solidFill>
                <a:effectLst/>
              </a:rPr>
              <a:t>will learn about the importance of self-respect and how this links to their own happiness. They will explore different types of bullying (including cyberbullying), the impact of bullying</a:t>
            </a:r>
            <a:r>
              <a:rPr lang="en-GB" dirty="0">
                <a:solidFill>
                  <a:schemeClr val="tx1"/>
                </a:solidFill>
              </a:rPr>
              <a:t> </a:t>
            </a:r>
            <a:r>
              <a:rPr lang="en-GB" b="0" i="0" u="none" strike="noStrike" dirty="0">
                <a:solidFill>
                  <a:schemeClr val="tx1"/>
                </a:solidFill>
                <a:effectLst/>
              </a:rPr>
              <a:t>and how to get help for yourself or others. The children learn what a stereotype is</a:t>
            </a:r>
            <a:r>
              <a:rPr lang="en-GB" dirty="0">
                <a:solidFill>
                  <a:schemeClr val="tx1"/>
                </a:solidFill>
              </a:rPr>
              <a:t> </a:t>
            </a:r>
            <a:r>
              <a:rPr lang="en-GB" b="0" i="0" u="none" strike="noStrike" dirty="0">
                <a:solidFill>
                  <a:schemeClr val="tx1"/>
                </a:solidFill>
                <a:effectLst/>
              </a:rPr>
              <a:t>and how stereotypes can be unfair, negative or destructive.</a:t>
            </a:r>
          </a:p>
          <a:p>
            <a:pPr algn="l">
              <a:buFont typeface="Arial" panose="020B0604020202020204" pitchFamily="34" charset="0"/>
              <a:buChar char="•"/>
            </a:pPr>
            <a:endParaRPr lang="en-GB" b="0" i="0" u="none" strike="noStrike" dirty="0">
              <a:solidFill>
                <a:srgbClr val="50463C"/>
              </a:solidFill>
              <a:effectLst/>
              <a:latin typeface="Raleway" pitchFamily="2" charset="77"/>
            </a:endParaRPr>
          </a:p>
          <a:p>
            <a:endParaRPr lang="en-GB" dirty="0">
              <a:solidFill>
                <a:srgbClr val="333333"/>
              </a:solidFill>
            </a:endParaRPr>
          </a:p>
        </p:txBody>
      </p:sp>
      <p:sp>
        <p:nvSpPr>
          <p:cNvPr id="20" name="Content Placeholder 14">
            <a:extLst>
              <a:ext uri="{FF2B5EF4-FFF2-40B4-BE49-F238E27FC236}">
                <a16:creationId xmlns:a16="http://schemas.microsoft.com/office/drawing/2014/main" id="{F4B41F52-6979-E210-6FF4-EBB17970359E}"/>
              </a:ext>
            </a:extLst>
          </p:cNvPr>
          <p:cNvSpPr txBox="1">
            <a:spLocks/>
          </p:cNvSpPr>
          <p:nvPr/>
        </p:nvSpPr>
        <p:spPr>
          <a:xfrm>
            <a:off x="3539538" y="6124465"/>
            <a:ext cx="2914650" cy="4280715"/>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100" kern="1200">
                <a:solidFill>
                  <a:schemeClr val="tx2">
                    <a:lumMod val="50000"/>
                  </a:schemeClr>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100" kern="1200">
                <a:solidFill>
                  <a:schemeClr val="tx2">
                    <a:lumMod val="50000"/>
                  </a:schemeClr>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endParaRPr lang="en-GB"/>
          </a:p>
          <a:p>
            <a:pPr fontAlgn="base"/>
            <a:endParaRPr lang="en-GB"/>
          </a:p>
          <a:p>
            <a:pPr fontAlgn="base"/>
            <a:endParaRPr lang="en-GB"/>
          </a:p>
          <a:p>
            <a:endParaRPr lang="en-US"/>
          </a:p>
        </p:txBody>
      </p:sp>
      <p:sp>
        <p:nvSpPr>
          <p:cNvPr id="22" name="Content Placeholder 1">
            <a:extLst>
              <a:ext uri="{FF2B5EF4-FFF2-40B4-BE49-F238E27FC236}">
                <a16:creationId xmlns:a16="http://schemas.microsoft.com/office/drawing/2014/main" id="{3B6DC973-98AA-7069-29B8-9D773C000329}"/>
              </a:ext>
            </a:extLst>
          </p:cNvPr>
          <p:cNvSpPr txBox="1">
            <a:spLocks/>
          </p:cNvSpPr>
          <p:nvPr/>
        </p:nvSpPr>
        <p:spPr>
          <a:xfrm>
            <a:off x="3403166" y="1244307"/>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Physical Education</a:t>
            </a:r>
          </a:p>
        </p:txBody>
      </p:sp>
      <p:sp>
        <p:nvSpPr>
          <p:cNvPr id="24" name="TextBox 23">
            <a:extLst>
              <a:ext uri="{FF2B5EF4-FFF2-40B4-BE49-F238E27FC236}">
                <a16:creationId xmlns:a16="http://schemas.microsoft.com/office/drawing/2014/main" id="{7B2F69DC-87BC-4683-AD8C-DE4B027A5FC1}"/>
              </a:ext>
            </a:extLst>
          </p:cNvPr>
          <p:cNvSpPr txBox="1"/>
          <p:nvPr/>
        </p:nvSpPr>
        <p:spPr>
          <a:xfrm>
            <a:off x="3429000" y="1695028"/>
            <a:ext cx="2862983" cy="2800767"/>
          </a:xfrm>
          <a:prstGeom prst="rect">
            <a:avLst/>
          </a:prstGeom>
          <a:noFill/>
        </p:spPr>
        <p:txBody>
          <a:bodyPr wrap="square" lIns="91440" tIns="45720" rIns="91440" bIns="45720" anchor="t">
            <a:spAutoFit/>
          </a:bodyPr>
          <a:lstStyle/>
          <a:p>
            <a:pPr algn="l" rtl="0" fontAlgn="base"/>
            <a:r>
              <a:rPr lang="en-GB" sz="1100" b="0" i="0" u="none" strike="noStrike" dirty="0">
                <a:effectLst/>
                <a:latin typeface="Helvetica" pitchFamily="2" charset="0"/>
              </a:rPr>
              <a:t>For P.E. this term, the children will be practising skills </a:t>
            </a:r>
            <a:r>
              <a:rPr lang="en-GB" sz="1100" dirty="0">
                <a:latin typeface="Helvetica" pitchFamily="2" charset="0"/>
              </a:rPr>
              <a:t>across the sport of basketball. </a:t>
            </a:r>
            <a:r>
              <a:rPr lang="en-GB" sz="1100" b="0" i="0" u="none" strike="noStrike" dirty="0">
                <a:effectLst/>
                <a:latin typeface="Helvetica"/>
                <a:cs typeface="Helvetica"/>
              </a:rPr>
              <a:t>They will practise and develop key skills</a:t>
            </a:r>
            <a:r>
              <a:rPr lang="en-GB" sz="1100" dirty="0">
                <a:latin typeface="Helvetica"/>
                <a:cs typeface="Helvetica"/>
              </a:rPr>
              <a:t> </a:t>
            </a:r>
            <a:r>
              <a:rPr lang="en-GB" sz="1100" b="0" i="0" u="none" strike="noStrike" dirty="0">
                <a:effectLst/>
                <a:latin typeface="Helvetica"/>
                <a:cs typeface="Helvetica"/>
              </a:rPr>
              <a:t>for each sport including</a:t>
            </a:r>
            <a:r>
              <a:rPr lang="en-GB" sz="1100" dirty="0">
                <a:latin typeface="Helvetica"/>
                <a:cs typeface="Helvetica"/>
              </a:rPr>
              <a:t>,</a:t>
            </a:r>
            <a:r>
              <a:rPr lang="en-GB" sz="1100" b="0" i="0" u="none" strike="noStrike" dirty="0">
                <a:effectLst/>
                <a:latin typeface="Helvetica"/>
                <a:cs typeface="Helvetica"/>
              </a:rPr>
              <a:t> passing, moving, marking and shooting. The children will also develop attacking and defending principles while gaining a greater understanding of the tactical side through game related practice</a:t>
            </a:r>
            <a:r>
              <a:rPr lang="en-GB" sz="1100" dirty="0">
                <a:latin typeface="Helvetica"/>
                <a:cs typeface="Helvetica"/>
              </a:rPr>
              <a:t>. </a:t>
            </a:r>
          </a:p>
          <a:p>
            <a:pPr fontAlgn="base"/>
            <a:endParaRPr lang="en-GB" sz="1100" dirty="0">
              <a:latin typeface="Helvetica"/>
              <a:cs typeface="Helvetica"/>
            </a:endParaRPr>
          </a:p>
          <a:p>
            <a:pPr fontAlgn="base"/>
            <a:r>
              <a:rPr lang="en-GB" sz="1100" dirty="0">
                <a:latin typeface="Helvetica"/>
                <a:cs typeface="Helvetica"/>
              </a:rPr>
              <a:t>The children will also be exploring the 4 elements of dance: space, time, shape and energy. They will work to develop a whole class dance to showcase at our annual dance extravaganza, </a:t>
            </a:r>
          </a:p>
          <a:p>
            <a:pPr fontAlgn="base"/>
            <a:endParaRPr lang="en-GB" sz="1100" b="0" i="0" u="none" strike="noStrike" dirty="0">
              <a:effectLst/>
              <a:latin typeface="Helvetica" pitchFamily="2" charset="0"/>
              <a:cs typeface="Helvetica"/>
            </a:endParaRPr>
          </a:p>
        </p:txBody>
      </p:sp>
      <p:pic>
        <p:nvPicPr>
          <p:cNvPr id="16" name="Picture 15">
            <a:extLst>
              <a:ext uri="{FF2B5EF4-FFF2-40B4-BE49-F238E27FC236}">
                <a16:creationId xmlns:a16="http://schemas.microsoft.com/office/drawing/2014/main" id="{22019E38-DCEC-D50F-13BF-6F0D71B50192}"/>
              </a:ext>
            </a:extLst>
          </p:cNvPr>
          <p:cNvPicPr>
            <a:picLocks noChangeAspect="1"/>
          </p:cNvPicPr>
          <p:nvPr/>
        </p:nvPicPr>
        <p:blipFill>
          <a:blip r:embed="rId2"/>
          <a:stretch>
            <a:fillRect/>
          </a:stretch>
        </p:blipFill>
        <p:spPr>
          <a:xfrm>
            <a:off x="1841725" y="1244855"/>
            <a:ext cx="1370037" cy="1564172"/>
          </a:xfrm>
          <a:prstGeom prst="rect">
            <a:avLst/>
          </a:prstGeom>
        </p:spPr>
      </p:pic>
    </p:spTree>
    <p:extLst>
      <p:ext uri="{BB962C8B-B14F-4D97-AF65-F5344CB8AC3E}">
        <p14:creationId xmlns:p14="http://schemas.microsoft.com/office/powerpoint/2010/main" val="42925542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96FEB2B-6C6C-142E-F96B-939DB3CB12FA}"/>
              </a:ext>
            </a:extLst>
          </p:cNvPr>
          <p:cNvSpPr>
            <a:spLocks noGrp="1"/>
          </p:cNvSpPr>
          <p:nvPr>
            <p:ph sz="half" idx="1"/>
          </p:nvPr>
        </p:nvSpPr>
        <p:spPr>
          <a:xfrm>
            <a:off x="362918" y="1193429"/>
            <a:ext cx="2914650" cy="322400"/>
          </a:xfrm>
        </p:spPr>
        <p:txBody>
          <a:bodyPr/>
          <a:lstStyle/>
          <a:p>
            <a:r>
              <a:rPr lang="en-US"/>
              <a:t>Science</a:t>
            </a:r>
          </a:p>
        </p:txBody>
      </p:sp>
      <p:sp>
        <p:nvSpPr>
          <p:cNvPr id="3" name="Content Placeholder 2">
            <a:extLst>
              <a:ext uri="{FF2B5EF4-FFF2-40B4-BE49-F238E27FC236}">
                <a16:creationId xmlns:a16="http://schemas.microsoft.com/office/drawing/2014/main" id="{07C1E181-0DE0-3B5F-7D99-A280AC6AFDCD}"/>
              </a:ext>
            </a:extLst>
          </p:cNvPr>
          <p:cNvSpPr>
            <a:spLocks noGrp="1"/>
          </p:cNvSpPr>
          <p:nvPr>
            <p:ph sz="half" idx="13"/>
          </p:nvPr>
        </p:nvSpPr>
        <p:spPr>
          <a:xfrm>
            <a:off x="3304492" y="598972"/>
            <a:ext cx="2914650" cy="322400"/>
          </a:xfrm>
        </p:spPr>
        <p:txBody>
          <a:bodyPr/>
          <a:lstStyle/>
          <a:p>
            <a:r>
              <a:rPr lang="en-US" dirty="0"/>
              <a:t>Trips and Enrichment</a:t>
            </a:r>
          </a:p>
        </p:txBody>
      </p:sp>
      <p:sp>
        <p:nvSpPr>
          <p:cNvPr id="6" name="Content Placeholder 5">
            <a:extLst>
              <a:ext uri="{FF2B5EF4-FFF2-40B4-BE49-F238E27FC236}">
                <a16:creationId xmlns:a16="http://schemas.microsoft.com/office/drawing/2014/main" id="{4209E7D6-A455-443B-1A6D-54D882CE452A}"/>
              </a:ext>
            </a:extLst>
          </p:cNvPr>
          <p:cNvSpPr>
            <a:spLocks noGrp="1"/>
          </p:cNvSpPr>
          <p:nvPr>
            <p:ph sz="half" idx="19"/>
          </p:nvPr>
        </p:nvSpPr>
        <p:spPr>
          <a:xfrm>
            <a:off x="3620319" y="368456"/>
            <a:ext cx="2914650" cy="322400"/>
          </a:xfrm>
        </p:spPr>
        <p:txBody>
          <a:bodyPr/>
          <a:lstStyle/>
          <a:p>
            <a:r>
              <a:rPr lang="en-GB" sz="900" dirty="0">
                <a:solidFill>
                  <a:schemeClr val="tx1"/>
                </a:solidFill>
                <a:latin typeface="Helvetica" panose="020B0604020202020204" pitchFamily="34" charset="0"/>
                <a:ea typeface="Times New Roman" panose="02020603050405020304" pitchFamily="18" charset="0"/>
                <a:cs typeface="Helvetica" panose="020B0604020202020204" pitchFamily="34" charset="0"/>
              </a:rPr>
              <a:t>Spring </a:t>
            </a:r>
            <a:r>
              <a:rPr lang="en-GB" sz="900" b="1">
                <a:solidFill>
                  <a:schemeClr val="tx1"/>
                </a:solidFill>
                <a:effectLst/>
                <a:latin typeface="Helvetica" panose="020B0604020202020204" pitchFamily="34" charset="0"/>
                <a:ea typeface="Times New Roman" panose="02020603050405020304" pitchFamily="18" charset="0"/>
                <a:cs typeface="Helvetica" panose="020B0604020202020204" pitchFamily="34" charset="0"/>
              </a:rPr>
              <a:t>Term 2025-26 </a:t>
            </a:r>
            <a:r>
              <a:rPr lang="en-GB" sz="900" b="1" dirty="0">
                <a:solidFill>
                  <a:schemeClr val="tx1"/>
                </a:solidFill>
                <a:effectLst/>
                <a:latin typeface="Helvetica" panose="020B0604020202020204" pitchFamily="34" charset="0"/>
                <a:ea typeface="Times New Roman" panose="02020603050405020304" pitchFamily="18" charset="0"/>
                <a:cs typeface="Helvetica" panose="020B0604020202020204" pitchFamily="34" charset="0"/>
              </a:rPr>
              <a:t>- </a:t>
            </a:r>
            <a:r>
              <a:rPr lang="en-GB" sz="900" b="1">
                <a:solidFill>
                  <a:schemeClr val="tx1"/>
                </a:solidFill>
                <a:effectLst/>
                <a:latin typeface="Helvetica" panose="020B0604020202020204" pitchFamily="34" charset="0"/>
                <a:ea typeface="Times New Roman" panose="02020603050405020304" pitchFamily="18" charset="0"/>
                <a:cs typeface="Helvetica" panose="020B0604020202020204" pitchFamily="34" charset="0"/>
              </a:rPr>
              <a:t>Curriculum Bulletin</a:t>
            </a:r>
            <a:endParaRPr lang="en-GB" sz="900" dirty="0">
              <a:solidFill>
                <a:schemeClr val="tx1"/>
              </a:solidFill>
              <a:effectLst/>
              <a:latin typeface="Helvetica" panose="020B0604020202020204" pitchFamily="34" charset="0"/>
              <a:ea typeface="Times New Roman" panose="02020603050405020304" pitchFamily="18" charset="0"/>
              <a:cs typeface="Helvetica" panose="020B0604020202020204" pitchFamily="34" charset="0"/>
            </a:endParaRPr>
          </a:p>
          <a:p>
            <a:endParaRPr lang="en-US" sz="900" dirty="0">
              <a:latin typeface="Helvetica" panose="020B0604020202020204" pitchFamily="34" charset="0"/>
              <a:cs typeface="Helvetica" panose="020B0604020202020204" pitchFamily="34" charset="0"/>
            </a:endParaRPr>
          </a:p>
        </p:txBody>
      </p:sp>
      <p:sp>
        <p:nvSpPr>
          <p:cNvPr id="12" name="TextBox 11">
            <a:extLst>
              <a:ext uri="{FF2B5EF4-FFF2-40B4-BE49-F238E27FC236}">
                <a16:creationId xmlns:a16="http://schemas.microsoft.com/office/drawing/2014/main" id="{19D2F682-2757-D046-79FF-43A082319E29}"/>
              </a:ext>
            </a:extLst>
          </p:cNvPr>
          <p:cNvSpPr txBox="1"/>
          <p:nvPr/>
        </p:nvSpPr>
        <p:spPr>
          <a:xfrm>
            <a:off x="303798" y="2711540"/>
            <a:ext cx="2903769" cy="2292935"/>
          </a:xfrm>
          <a:prstGeom prst="rect">
            <a:avLst/>
          </a:prstGeom>
          <a:noFill/>
        </p:spPr>
        <p:txBody>
          <a:bodyPr wrap="square" lIns="91440" tIns="45720" rIns="91440" bIns="45720" anchor="t">
            <a:spAutoFit/>
          </a:bodyPr>
          <a:lstStyle/>
          <a:p>
            <a:pPr algn="l" rtl="0" fontAlgn="base"/>
            <a:r>
              <a:rPr lang="en-GB" sz="1100" b="0" i="0" u="none" strike="noStrike" dirty="0">
                <a:effectLst/>
                <a:latin typeface="Helvetica"/>
                <a:cs typeface="Helvetica"/>
              </a:rPr>
              <a:t>This term, the children will be completing the science unit ‘Earth and Space’. </a:t>
            </a:r>
            <a:r>
              <a:rPr lang="en-GB" sz="1100" dirty="0">
                <a:latin typeface="Helvetica"/>
                <a:cs typeface="Helvetica"/>
              </a:rPr>
              <a:t>During this unit, the children will learn to describe the movement of the Earth and other planets, relative to the Sun in the Solar System. They will also describe the movement of the Moon relative to the Earth and how this explains the moon cycle. The children will explore the idea of the Earth’s rotation to explain day and night and the apparent movement of the Sun across the sky. </a:t>
            </a:r>
          </a:p>
          <a:p>
            <a:pPr algn="l" rtl="0" fontAlgn="base"/>
            <a:endParaRPr lang="en-GB" sz="1100" dirty="0">
              <a:solidFill>
                <a:srgbClr val="000000"/>
              </a:solidFill>
              <a:latin typeface="Helvetica"/>
            </a:endParaRPr>
          </a:p>
        </p:txBody>
      </p:sp>
      <p:sp>
        <p:nvSpPr>
          <p:cNvPr id="15" name="TextBox 14">
            <a:extLst>
              <a:ext uri="{FF2B5EF4-FFF2-40B4-BE49-F238E27FC236}">
                <a16:creationId xmlns:a16="http://schemas.microsoft.com/office/drawing/2014/main" id="{512D384E-4DB1-A28A-6CE9-2909456EF86D}"/>
              </a:ext>
            </a:extLst>
          </p:cNvPr>
          <p:cNvSpPr txBox="1"/>
          <p:nvPr/>
        </p:nvSpPr>
        <p:spPr>
          <a:xfrm>
            <a:off x="3293610" y="5583098"/>
            <a:ext cx="2903769" cy="430887"/>
          </a:xfrm>
          <a:prstGeom prst="rect">
            <a:avLst/>
          </a:prstGeom>
          <a:noFill/>
        </p:spPr>
        <p:txBody>
          <a:bodyPr wrap="square">
            <a:spAutoFit/>
          </a:bodyPr>
          <a:lstStyle/>
          <a:p>
            <a:pPr fontAlgn="base"/>
            <a:endParaRPr lang="en-GB" sz="1100">
              <a:solidFill>
                <a:srgbClr val="000000"/>
              </a:solidFill>
              <a:latin typeface="Helvetica" pitchFamily="2" charset="0"/>
            </a:endParaRPr>
          </a:p>
          <a:p>
            <a:pPr fontAlgn="base"/>
            <a:endParaRPr lang="en-GB" sz="1100">
              <a:solidFill>
                <a:srgbClr val="000000"/>
              </a:solidFill>
              <a:latin typeface="Helvetica" pitchFamily="2" charset="0"/>
            </a:endParaRPr>
          </a:p>
        </p:txBody>
      </p:sp>
      <p:sp>
        <p:nvSpPr>
          <p:cNvPr id="16" name="Content Placeholder 2">
            <a:extLst>
              <a:ext uri="{FF2B5EF4-FFF2-40B4-BE49-F238E27FC236}">
                <a16:creationId xmlns:a16="http://schemas.microsoft.com/office/drawing/2014/main" id="{2A66CE8F-95A9-FCE7-6B94-14B33C4282C4}"/>
              </a:ext>
            </a:extLst>
          </p:cNvPr>
          <p:cNvSpPr txBox="1">
            <a:spLocks/>
          </p:cNvSpPr>
          <p:nvPr/>
        </p:nvSpPr>
        <p:spPr>
          <a:xfrm>
            <a:off x="335939" y="5376058"/>
            <a:ext cx="2914650" cy="322400"/>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200" b="1" kern="1200">
                <a:solidFill>
                  <a:schemeClr val="tx2"/>
                </a:solidFill>
                <a:latin typeface="Helvetica" pitchFamily="2" charset="0"/>
                <a:ea typeface="+mn-ea"/>
                <a:cs typeface="+mn-cs"/>
              </a:defRPr>
            </a:lvl1pPr>
            <a:lvl2pPr marL="342900" indent="0" algn="l" defTabSz="685800" rtl="0" eaLnBrk="1" latinLnBrk="0" hangingPunct="1">
              <a:lnSpc>
                <a:spcPct val="90000"/>
              </a:lnSpc>
              <a:spcBef>
                <a:spcPts val="375"/>
              </a:spcBef>
              <a:buFont typeface="Arial" panose="020B0604020202020204" pitchFamily="34" charset="0"/>
              <a:buNone/>
              <a:defRPr sz="1800" kern="1200">
                <a:solidFill>
                  <a:schemeClr val="tx1"/>
                </a:solidFill>
                <a:latin typeface="Helvetica" pitchFamily="2" charset="0"/>
                <a:ea typeface="+mn-ea"/>
                <a:cs typeface="+mn-cs"/>
              </a:defRPr>
            </a:lvl2pPr>
            <a:lvl3pPr marL="685800" indent="0" algn="l" defTabSz="685800" rtl="0" eaLnBrk="1" latinLnBrk="0" hangingPunct="1">
              <a:lnSpc>
                <a:spcPct val="90000"/>
              </a:lnSpc>
              <a:spcBef>
                <a:spcPts val="375"/>
              </a:spcBef>
              <a:buFont typeface="Arial" panose="020B0604020202020204" pitchFamily="34" charset="0"/>
              <a:buNone/>
              <a:defRPr sz="1500" kern="1200">
                <a:solidFill>
                  <a:schemeClr val="tx1"/>
                </a:solidFill>
                <a:latin typeface="Helvetica" pitchFamily="2" charset="0"/>
                <a:ea typeface="+mn-ea"/>
                <a:cs typeface="+mn-cs"/>
              </a:defRPr>
            </a:lvl3pPr>
            <a:lvl4pPr marL="10287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4pPr>
            <a:lvl5pPr marL="1371600" indent="0" algn="l" defTabSz="685800" rtl="0" eaLnBrk="1" latinLnBrk="0" hangingPunct="1">
              <a:lnSpc>
                <a:spcPct val="90000"/>
              </a:lnSpc>
              <a:spcBef>
                <a:spcPts val="375"/>
              </a:spcBef>
              <a:buFont typeface="Arial" panose="020B0604020202020204" pitchFamily="34" charset="0"/>
              <a:buNone/>
              <a:defRPr sz="1350" kern="1200">
                <a:solidFill>
                  <a:schemeClr val="tx1"/>
                </a:solidFill>
                <a:latin typeface="Helvetica" pitchFamily="2"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a:t>STEM Week</a:t>
            </a:r>
          </a:p>
        </p:txBody>
      </p:sp>
      <p:sp>
        <p:nvSpPr>
          <p:cNvPr id="18" name="TextBox 17">
            <a:extLst>
              <a:ext uri="{FF2B5EF4-FFF2-40B4-BE49-F238E27FC236}">
                <a16:creationId xmlns:a16="http://schemas.microsoft.com/office/drawing/2014/main" id="{98ACF12B-D6E9-0EAA-6FEC-DD89C42ACB44}"/>
              </a:ext>
            </a:extLst>
          </p:cNvPr>
          <p:cNvSpPr txBox="1"/>
          <p:nvPr/>
        </p:nvSpPr>
        <p:spPr>
          <a:xfrm>
            <a:off x="3304492" y="5217466"/>
            <a:ext cx="3249710" cy="1277273"/>
          </a:xfrm>
          <a:prstGeom prst="rect">
            <a:avLst/>
          </a:prstGeom>
          <a:noFill/>
        </p:spPr>
        <p:txBody>
          <a:bodyPr wrap="square" lIns="91440" tIns="45720" rIns="91440" bIns="45720" anchor="t">
            <a:spAutoFit/>
          </a:bodyPr>
          <a:lstStyle/>
          <a:p>
            <a:pPr marL="0" indent="0" algn="l" fontAlgn="base">
              <a:buNone/>
            </a:pPr>
            <a:endParaRPr lang="en-GB" sz="1100">
              <a:latin typeface="Helvetica" pitchFamily="2" charset="0"/>
              <a:cs typeface="Helvetica"/>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GB" sz="1100">
              <a:solidFill>
                <a:srgbClr val="4D4D4D"/>
              </a:solidFill>
              <a:latin typeface="Helvetica" pitchFamily="2" charset="0"/>
            </a:endParaRPr>
          </a:p>
          <a:p>
            <a:pPr marL="0" indent="0" algn="l" fontAlgn="base">
              <a:buNone/>
            </a:pPr>
            <a:endParaRPr lang="en-US" sz="1100">
              <a:latin typeface="Helvetica" pitchFamily="2" charset="0"/>
            </a:endParaRPr>
          </a:p>
        </p:txBody>
      </p:sp>
      <p:sp>
        <p:nvSpPr>
          <p:cNvPr id="11" name="TextBox 10">
            <a:extLst>
              <a:ext uri="{FF2B5EF4-FFF2-40B4-BE49-F238E27FC236}">
                <a16:creationId xmlns:a16="http://schemas.microsoft.com/office/drawing/2014/main" id="{6B6FDEE7-8058-FBDE-C4E8-23986B12C1D8}"/>
              </a:ext>
            </a:extLst>
          </p:cNvPr>
          <p:cNvSpPr txBox="1"/>
          <p:nvPr/>
        </p:nvSpPr>
        <p:spPr>
          <a:xfrm>
            <a:off x="3218449" y="2770368"/>
            <a:ext cx="3249710" cy="4493538"/>
          </a:xfrm>
          <a:prstGeom prst="rect">
            <a:avLst/>
          </a:prstGeom>
          <a:noFill/>
        </p:spPr>
        <p:txBody>
          <a:bodyPr wrap="square" lIns="91440" tIns="45720" rIns="91440" bIns="45720" anchor="t">
            <a:spAutoFit/>
          </a:bodyPr>
          <a:lstStyle/>
          <a:p>
            <a:r>
              <a:rPr lang="en-GB" sz="1100" dirty="0">
                <a:latin typeface="Helvetica" panose="020B0604020202020204" pitchFamily="34" charset="0"/>
                <a:cs typeface="Helvetica" panose="020B0604020202020204" pitchFamily="34" charset="0"/>
              </a:rPr>
              <a:t>This term, Year 5 and 6 will be visiting the Winchester Science Centre as part of their science learning, which is focused on the exciting topic of Space and the Moon. This educational visit will provide the children with the opportunity to deepen their understanding of key scientific concepts through hands-on experiences and real-world applications.</a:t>
            </a:r>
          </a:p>
          <a:p>
            <a:endParaRPr lang="en-GB" sz="1100" dirty="0">
              <a:latin typeface="Helvetica" panose="020B0604020202020204" pitchFamily="34" charset="0"/>
              <a:cs typeface="Helvetica" panose="020B0604020202020204" pitchFamily="34" charset="0"/>
            </a:endParaRPr>
          </a:p>
          <a:p>
            <a:r>
              <a:rPr lang="en-GB" sz="1100" dirty="0">
                <a:latin typeface="Helvetica" panose="020B0604020202020204" pitchFamily="34" charset="0"/>
                <a:cs typeface="Helvetica" panose="020B0604020202020204" pitchFamily="34" charset="0"/>
              </a:rPr>
              <a:t>The centre offers a wide range of engaging and interactive exhibits, allowing the children to explore scientific ideas in a fun and memorable way. Through these exhibits, pupils will be encouraged to ask questions, investigate, and think critically about the world beyond our planet.</a:t>
            </a:r>
          </a:p>
          <a:p>
            <a:endParaRPr lang="en-GB" sz="1100" dirty="0">
              <a:latin typeface="Helvetica" panose="020B0604020202020204" pitchFamily="34" charset="0"/>
              <a:cs typeface="Helvetica" panose="020B0604020202020204" pitchFamily="34" charset="0"/>
            </a:endParaRPr>
          </a:p>
          <a:p>
            <a:r>
              <a:rPr lang="en-GB" sz="1100" dirty="0">
                <a:latin typeface="Helvetica" panose="020B0604020202020204" pitchFamily="34" charset="0"/>
                <a:cs typeface="Helvetica" panose="020B0604020202020204" pitchFamily="34" charset="0"/>
              </a:rPr>
              <a:t>In addition, the children will take part in the </a:t>
            </a:r>
            <a:r>
              <a:rPr lang="en-GB" sz="1100" i="1" dirty="0">
                <a:latin typeface="Helvetica" panose="020B0604020202020204" pitchFamily="34" charset="0"/>
                <a:cs typeface="Helvetica" panose="020B0604020202020204" pitchFamily="34" charset="0"/>
              </a:rPr>
              <a:t>Blast Off</a:t>
            </a:r>
            <a:r>
              <a:rPr lang="en-GB" sz="1100" dirty="0">
                <a:latin typeface="Helvetica" panose="020B0604020202020204" pitchFamily="34" charset="0"/>
                <a:cs typeface="Helvetica" panose="020B0604020202020204" pitchFamily="34" charset="0"/>
              </a:rPr>
              <a:t> workshop, where they will learn all about forces and motion. They will have the chance to design, build, and test their own rockets, applying their knowledge of science and engineering while developing teamwork, problem-solving, and creativity. This visit will support and enhance classroom learning, while inspiring curiosity and enthusiasm for science.</a:t>
            </a:r>
          </a:p>
          <a:p>
            <a:pPr algn="l" rtl="0" fontAlgn="base"/>
            <a:endParaRPr lang="en-GB" sz="1100" dirty="0">
              <a:solidFill>
                <a:srgbClr val="000000"/>
              </a:solidFill>
              <a:latin typeface="Helvetica"/>
            </a:endParaRPr>
          </a:p>
        </p:txBody>
      </p:sp>
      <p:pic>
        <p:nvPicPr>
          <p:cNvPr id="21" name="Picture 20">
            <a:extLst>
              <a:ext uri="{FF2B5EF4-FFF2-40B4-BE49-F238E27FC236}">
                <a16:creationId xmlns:a16="http://schemas.microsoft.com/office/drawing/2014/main" id="{6C79A408-55B0-B5FB-27CE-E94A7B0EF8CF}"/>
              </a:ext>
            </a:extLst>
          </p:cNvPr>
          <p:cNvPicPr>
            <a:picLocks noChangeAspect="1"/>
          </p:cNvPicPr>
          <p:nvPr/>
        </p:nvPicPr>
        <p:blipFill>
          <a:blip r:embed="rId2"/>
          <a:stretch>
            <a:fillRect/>
          </a:stretch>
        </p:blipFill>
        <p:spPr>
          <a:xfrm>
            <a:off x="362918" y="1470363"/>
            <a:ext cx="2027004" cy="1097656"/>
          </a:xfrm>
          <a:prstGeom prst="rect">
            <a:avLst/>
          </a:prstGeom>
        </p:spPr>
      </p:pic>
      <p:sp>
        <p:nvSpPr>
          <p:cNvPr id="23" name="TextBox 22">
            <a:extLst>
              <a:ext uri="{FF2B5EF4-FFF2-40B4-BE49-F238E27FC236}">
                <a16:creationId xmlns:a16="http://schemas.microsoft.com/office/drawing/2014/main" id="{A36438F5-7786-056B-6848-2F2AD46F87EF}"/>
              </a:ext>
            </a:extLst>
          </p:cNvPr>
          <p:cNvSpPr txBox="1"/>
          <p:nvPr/>
        </p:nvSpPr>
        <p:spPr>
          <a:xfrm>
            <a:off x="266769" y="6935956"/>
            <a:ext cx="3996930" cy="2970044"/>
          </a:xfrm>
          <a:prstGeom prst="rect">
            <a:avLst/>
          </a:prstGeom>
          <a:noFill/>
        </p:spPr>
        <p:txBody>
          <a:bodyPr wrap="square" lIns="91440" tIns="45720" rIns="91440" bIns="45720" anchor="t">
            <a:spAutoFit/>
          </a:bodyPr>
          <a:lstStyle/>
          <a:p>
            <a:pPr algn="l" rtl="0" fontAlgn="base"/>
            <a:endParaRPr lang="en-GB" sz="1100" dirty="0">
              <a:solidFill>
                <a:srgbClr val="000000"/>
              </a:solidFill>
              <a:latin typeface="Helvetica"/>
            </a:endParaRPr>
          </a:p>
          <a:p>
            <a:pPr fontAlgn="base"/>
            <a:r>
              <a:rPr lang="en-GB" sz="1100" dirty="0">
                <a:latin typeface="Helvetica" panose="020B0604020202020204" pitchFamily="34" charset="0"/>
                <a:cs typeface="Helvetica" panose="020B0604020202020204" pitchFamily="34" charset="0"/>
              </a:rPr>
              <a:t>This term, our STEM days will focus on the theme of sustainable engineering and the creative repurposing of materials. The children will use a </a:t>
            </a:r>
            <a:r>
              <a:rPr lang="en-GB" sz="1100" dirty="0" err="1">
                <a:latin typeface="Helvetica" panose="020B0604020202020204" pitchFamily="34" charset="0"/>
                <a:cs typeface="Helvetica" panose="020B0604020202020204" pitchFamily="34" charset="0"/>
              </a:rPr>
              <a:t>Stixx</a:t>
            </a:r>
            <a:r>
              <a:rPr lang="en-GB" sz="1100" dirty="0">
                <a:latin typeface="Helvetica" panose="020B0604020202020204" pitchFamily="34" charset="0"/>
                <a:cs typeface="Helvetica" panose="020B0604020202020204" pitchFamily="34" charset="0"/>
              </a:rPr>
              <a:t> machine to transform old newspapers into strong, tightly wound rods. These rods will then be used to collaboratively design and build a functional bench for the reading corner, giving students the opportunity to apply engineering principles while creating something meaningful and sustainable for their learning environment.</a:t>
            </a:r>
            <a:endParaRPr lang="en-GB" sz="1100" dirty="0">
              <a:solidFill>
                <a:srgbClr val="000000"/>
              </a:solidFill>
              <a:latin typeface="Helvetica" panose="020B0604020202020204" pitchFamily="34" charset="0"/>
              <a:cs typeface="Helvetica" panose="020B0604020202020204" pitchFamily="34" charset="0"/>
            </a:endParaRPr>
          </a:p>
          <a:p>
            <a:pPr algn="l" rtl="0" fontAlgn="base"/>
            <a:endParaRPr lang="en-GB" sz="1100" dirty="0">
              <a:solidFill>
                <a:srgbClr val="000000"/>
              </a:solidFill>
              <a:latin typeface="Helvetica"/>
            </a:endParaRPr>
          </a:p>
          <a:p>
            <a:pPr algn="l" rtl="0" fontAlgn="base"/>
            <a:endParaRPr lang="en-GB" sz="1100" dirty="0">
              <a:solidFill>
                <a:srgbClr val="000000"/>
              </a:solidFill>
              <a:latin typeface="Helvetica"/>
            </a:endParaRPr>
          </a:p>
          <a:p>
            <a:pPr algn="l" rtl="0" fontAlgn="base"/>
            <a:endParaRPr lang="en-GB" sz="1100" dirty="0">
              <a:solidFill>
                <a:srgbClr val="000000"/>
              </a:solidFill>
              <a:latin typeface="Helvetica"/>
            </a:endParaRPr>
          </a:p>
          <a:p>
            <a:pPr algn="l" rtl="0" fontAlgn="base"/>
            <a:endParaRPr lang="en-GB" sz="1100" dirty="0">
              <a:solidFill>
                <a:srgbClr val="000000"/>
              </a:solidFill>
              <a:latin typeface="Helvetica"/>
            </a:endParaRPr>
          </a:p>
          <a:p>
            <a:pPr algn="l" rtl="0" fontAlgn="base"/>
            <a:endParaRPr lang="en-GB" sz="1100" dirty="0">
              <a:solidFill>
                <a:srgbClr val="000000"/>
              </a:solidFill>
              <a:latin typeface="Helvetica"/>
            </a:endParaRPr>
          </a:p>
          <a:p>
            <a:pPr algn="l" rtl="0" fontAlgn="base"/>
            <a:endParaRPr lang="en-GB" sz="1100" dirty="0">
              <a:solidFill>
                <a:srgbClr val="000000"/>
              </a:solidFill>
              <a:latin typeface="Helvetica" pitchFamily="2" charset="0"/>
            </a:endParaRPr>
          </a:p>
          <a:p>
            <a:pPr algn="l" rtl="0" fontAlgn="base"/>
            <a:endParaRPr lang="en-GB" sz="1100" b="0" i="0" u="none" strike="noStrike" dirty="0">
              <a:solidFill>
                <a:srgbClr val="000000"/>
              </a:solidFill>
              <a:effectLst/>
              <a:latin typeface="Helvetica" pitchFamily="2" charset="0"/>
            </a:endParaRPr>
          </a:p>
        </p:txBody>
      </p:sp>
      <p:pic>
        <p:nvPicPr>
          <p:cNvPr id="3074" name="Picture 2" descr="School trips will return to Winchester Science Centre with new exhibition &amp;  workshops | News &amp; Ideas | School Travel Organiser">
            <a:extLst>
              <a:ext uri="{FF2B5EF4-FFF2-40B4-BE49-F238E27FC236}">
                <a16:creationId xmlns:a16="http://schemas.microsoft.com/office/drawing/2014/main" id="{1EAC4BEE-DEED-471B-EEB7-0377A8CA41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4492" y="1025852"/>
            <a:ext cx="3048661" cy="159560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STIXX Machine">
            <a:extLst>
              <a:ext uri="{FF2B5EF4-FFF2-40B4-BE49-F238E27FC236}">
                <a16:creationId xmlns:a16="http://schemas.microsoft.com/office/drawing/2014/main" id="{C1D557BB-490D-9BD3-A186-E3C2829728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9841" y="5698458"/>
            <a:ext cx="2171089" cy="12212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ewspapers Bench and Stool • Recyclart">
            <a:extLst>
              <a:ext uri="{FF2B5EF4-FFF2-40B4-BE49-F238E27FC236}">
                <a16:creationId xmlns:a16="http://schemas.microsoft.com/office/drawing/2014/main" id="{6BD18E49-D2B6-1B43-BD5D-DEEECE5532E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76241" y="7312293"/>
            <a:ext cx="2042901" cy="13646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9495319"/>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port Template v2" id="{E152F08C-700B-E241-A37E-33A9F4CBB994}" vid="{478F50E9-7F56-A743-BF5B-99E0149E1F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lcf76f155ced4ddcb4097134ff3c332f xmlns="7769f6e9-3d71-4df9-b870-758db05e3314">
      <Terms xmlns="http://schemas.microsoft.com/office/infopath/2007/PartnerControls"/>
    </lcf76f155ced4ddcb4097134ff3c332f>
    <_ip_UnifiedCompliancePolicyProperties xmlns="http://schemas.microsoft.com/sharepoint/v3" xsi:nil="true"/>
    <TaxCatchAll xmlns="96307a91-d7b4-4bed-97b2-3ea042acced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D3BF78E13848A46A2D1C6035DC68D92" ma:contentTypeVersion="23" ma:contentTypeDescription="Create a new document." ma:contentTypeScope="" ma:versionID="647cd1e69ccd4e84d00f6cea845bbeed">
  <xsd:schema xmlns:xsd="http://www.w3.org/2001/XMLSchema" xmlns:xs="http://www.w3.org/2001/XMLSchema" xmlns:p="http://schemas.microsoft.com/office/2006/metadata/properties" xmlns:ns1="http://schemas.microsoft.com/sharepoint/v3" xmlns:ns2="96307a91-d7b4-4bed-97b2-3ea042accedb" xmlns:ns3="7769f6e9-3d71-4df9-b870-758db05e3314" targetNamespace="http://schemas.microsoft.com/office/2006/metadata/properties" ma:root="true" ma:fieldsID="42752ccbd22ea10af3f852e659723a76" ns1:_="" ns2:_="" ns3:_="">
    <xsd:import namespace="http://schemas.microsoft.com/sharepoint/v3"/>
    <xsd:import namespace="96307a91-d7b4-4bed-97b2-3ea042accedb"/>
    <xsd:import namespace="7769f6e9-3d71-4df9-b870-758db05e3314"/>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1:_ip_UnifiedCompliancePolicyProperties" minOccurs="0"/>
                <xsd:element ref="ns1:_ip_UnifiedCompliancePolicyUIAc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2" nillable="true" ma:displayName="Unified Compliance Policy Properties" ma:hidden="true" ma:internalName="_ip_UnifiedCompliancePolicyProperties">
      <xsd:simpleType>
        <xsd:restriction base="dms:Note"/>
      </xsd:simpleType>
    </xsd:element>
    <xsd:element name="_ip_UnifiedCompliancePolicyUIAction" ma:index="23"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6307a91-d7b4-4bed-97b2-3ea042accedb"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7" nillable="true" ma:displayName="Taxonomy Catch All Column" ma:hidden="true" ma:list="{b6a3495e-c74a-42a6-8e94-8e638b6feddb}" ma:internalName="TaxCatchAll" ma:showField="CatchAllData" ma:web="96307a91-d7b4-4bed-97b2-3ea042acced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769f6e9-3d71-4df9-b870-758db05e3314"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DateTaken" ma:index="14" nillable="true" ma:displayName="MediaServiceDateTaken" ma:description="" ma:hidden="true" ma:internalName="MediaServiceDateTaken" ma:readOnly="true">
      <xsd:simpleType>
        <xsd:restriction base="dms:Text"/>
      </xsd:simpleType>
    </xsd:element>
    <xsd:element name="MediaServiceAutoTags" ma:index="15" nillable="true" ma:displayName="MediaServiceAutoTags" ma:description="" ma:internalName="MediaServiceAutoTags"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OCR" ma:index="17" nillable="true" ma:displayName="MediaServiceOCR"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AutoKeyPoints" ma:index="20" nillable="true" ma:displayName="MediaServiceAutoKeyPoints" ma:hidden="true" ma:internalName="MediaServiceAutoKeyPoints" ma:readOnly="true">
      <xsd:simpleType>
        <xsd:restriction base="dms:Note"/>
      </xsd:simpleType>
    </xsd:element>
    <xsd:element name="MediaServiceKeyPoints" ma:index="21" nillable="true" ma:displayName="KeyPoints" ma:internalName="MediaServiceKeyPoints" ma:readOnly="true">
      <xsd:simpleType>
        <xsd:restriction base="dms:Note">
          <xsd:maxLength value="255"/>
        </xsd:restriction>
      </xsd:simpleType>
    </xsd:element>
    <xsd:element name="MediaLengthInSeconds" ma:index="24" nillable="true" ma:displayName="Length (seconds)" ma:internalName="MediaLengthInSeconds" ma:readOnly="true">
      <xsd:simpleType>
        <xsd:restriction base="dms:Unknown"/>
      </xsd:simpleType>
    </xsd:element>
    <xsd:element name="lcf76f155ced4ddcb4097134ff3c332f" ma:index="26" nillable="true" ma:taxonomy="true" ma:internalName="lcf76f155ced4ddcb4097134ff3c332f" ma:taxonomyFieldName="MediaServiceImageTags" ma:displayName="Image Tags" ma:readOnly="false" ma:fieldId="{5cf76f15-5ced-4ddc-b409-7134ff3c332f}" ma:taxonomyMulti="true" ma:sspId="96a3b9e8-4cdf-4a5a-a455-1ad79ea9e7b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8"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BillingMetadata" ma:index="30"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77E048E-71C7-4A77-B6FB-F2087B86A408}">
  <ds:schemaRefs>
    <ds:schemaRef ds:uri="http://schemas.microsoft.com/sharepoint/v3/contenttype/forms"/>
  </ds:schemaRefs>
</ds:datastoreItem>
</file>

<file path=customXml/itemProps2.xml><?xml version="1.0" encoding="utf-8"?>
<ds:datastoreItem xmlns:ds="http://schemas.openxmlformats.org/officeDocument/2006/customXml" ds:itemID="{EE042E56-A658-41F9-9B1F-589C10ADFB78}">
  <ds:schemaRefs>
    <ds:schemaRef ds:uri="7769f6e9-3d71-4df9-b870-758db05e3314"/>
    <ds:schemaRef ds:uri="96307a91-d7b4-4bed-97b2-3ea042accedb"/>
    <ds:schemaRef ds:uri="http://schemas.microsoft.com/office/2006/metadata/properties"/>
    <ds:schemaRef ds:uri="http://schemas.microsoft.com/office/infopath/2007/PartnerControls"/>
    <ds:schemaRef ds:uri="http://schemas.microsoft.com/sharepoint/v3"/>
  </ds:schemaRefs>
</ds:datastoreItem>
</file>

<file path=customXml/itemProps3.xml><?xml version="1.0" encoding="utf-8"?>
<ds:datastoreItem xmlns:ds="http://schemas.openxmlformats.org/officeDocument/2006/customXml" ds:itemID="{60BF058A-CE26-40D9-B2E7-221E0DE97B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96307a91-d7b4-4bed-97b2-3ea042accedb"/>
    <ds:schemaRef ds:uri="7769f6e9-3d71-4df9-b870-758db05e33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221</TotalTime>
  <Words>1746</Words>
  <Application>Microsoft Office PowerPoint</Application>
  <PresentationFormat>A4 Paper (210x297 mm)</PresentationFormat>
  <Paragraphs>97</Paragraphs>
  <Slides>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vt:i4>
      </vt:variant>
    </vt:vector>
  </HeadingPairs>
  <TitlesOfParts>
    <vt:vector size="13" baseType="lpstr">
      <vt:lpstr>Arial</vt:lpstr>
      <vt:lpstr>Calibri</vt:lpstr>
      <vt:lpstr>Comic Sans MS</vt:lpstr>
      <vt:lpstr>Helvetica</vt:lpstr>
      <vt:lpstr>Quicksand</vt:lpstr>
      <vt:lpstr>Raleway</vt:lpstr>
      <vt:lpstr>ReithSans</vt:lpstr>
      <vt:lpstr>Times New Roman</vt:lpstr>
      <vt:lpstr>Office Theme</vt:lpstr>
      <vt:lpstr>PowerPoint Presentation</vt:lpstr>
      <vt:lpstr>The Big Picture – Shackleton's Journey</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Mitchell</dc:creator>
  <cp:lastModifiedBy>Luke Baker</cp:lastModifiedBy>
  <cp:revision>3</cp:revision>
  <dcterms:created xsi:type="dcterms:W3CDTF">2023-07-18T11:52:19Z</dcterms:created>
  <dcterms:modified xsi:type="dcterms:W3CDTF">2026-01-03T16:10:00Z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0x0101008D3BF78E13848A46A2D1C6035DC68D92</vt:lpwstr>
  </property>
  <property fmtid="{D5CDD505-2E9C-101B-9397-08002B2CF9AE}" pid="3" name="MediaServiceImageTags">
    <vt:lpwstr/>
  </property>
</Properties>
</file>