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2" r:id="rId2"/>
    <p:sldId id="263" r:id="rId3"/>
    <p:sldId id="265" r:id="rId4"/>
    <p:sldId id="266" r:id="rId5"/>
    <p:sldId id="267" r:id="rId6"/>
  </p:sldIdLst>
  <p:sldSz cx="9144000" cy="6858000" type="screen4x3"/>
  <p:notesSz cx="6858000" cy="9144000"/>
  <p:embeddedFontLst>
    <p:embeddedFont>
      <p:font typeface="BPreplay" panose="02000503000000020004" pitchFamily="2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Md" panose="02000603050000020003" pitchFamily="2" charset="0"/>
      <p:regular r:id="rId17"/>
    </p:embeddedFont>
    <p:embeddedFont>
      <p:font typeface="Sassoon Infant Rg"/>
      <p:regular r:id="rId18"/>
      <p:bold r:id="rId19"/>
      <p:italic r:id="rId20"/>
    </p:embeddedFont>
    <p:embeddedFont>
      <p:font typeface="Twinkl" panose="02000000000000000000" pitchFamily="2" charset="77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1616" y="1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39323" y="1162881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922373"/>
            <a:ext cx="9144000" cy="1400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0" y="3114757"/>
            <a:ext cx="91439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solidFill>
                  <a:schemeClr val="accent6">
                    <a:lumMod val="75000"/>
                  </a:schemeClr>
                </a:solidFill>
                <a:latin typeface="Twinkl" pitchFamily="2" charset="0"/>
              </a:rPr>
              <a:t>O Come All Ye Faithful</a:t>
            </a:r>
          </a:p>
        </p:txBody>
      </p:sp>
    </p:spTree>
    <p:extLst>
      <p:ext uri="{BB962C8B-B14F-4D97-AF65-F5344CB8AC3E}">
        <p14:creationId xmlns:p14="http://schemas.microsoft.com/office/powerpoint/2010/main" val="3907308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all ye faithful, joyful and triumphant!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 ye, O come ye to Bethlehem;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Come and behold Him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Born the King of Angels: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Christ the Lord.</a:t>
            </a:r>
          </a:p>
        </p:txBody>
      </p:sp>
    </p:spTree>
    <p:extLst>
      <p:ext uri="{BB962C8B-B14F-4D97-AF65-F5344CB8AC3E}">
        <p14:creationId xmlns:p14="http://schemas.microsoft.com/office/powerpoint/2010/main" val="395545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God of God, light of light,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Lo, he abhors not the Virgin’s womb;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Very God, begotten, not created: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Christ the Lord.</a:t>
            </a:r>
          </a:p>
        </p:txBody>
      </p:sp>
    </p:spTree>
    <p:extLst>
      <p:ext uri="{BB962C8B-B14F-4D97-AF65-F5344CB8AC3E}">
        <p14:creationId xmlns:p14="http://schemas.microsoft.com/office/powerpoint/2010/main" val="2828466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139560"/>
            <a:ext cx="7632700" cy="4578880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Sing, choirs of angels, sing in exultation,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Sing, all ye citizens of Heaven above!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Glory to God, glory in the highest: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Christ the Lord. </a:t>
            </a:r>
          </a:p>
        </p:txBody>
      </p:sp>
    </p:spTree>
    <p:extLst>
      <p:ext uri="{BB962C8B-B14F-4D97-AF65-F5344CB8AC3E}">
        <p14:creationId xmlns:p14="http://schemas.microsoft.com/office/powerpoint/2010/main" val="341751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139560"/>
            <a:ext cx="7632700" cy="4578880"/>
          </a:xfrm>
        </p:spPr>
        <p:txBody>
          <a:bodyPr>
            <a:normAutofit fontScale="92500"/>
          </a:bodyPr>
          <a:lstStyle/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Yea, Lord, we greet thee, born this happy morning;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Jesus, to thee be glory given!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Word of the Father, now in flesh appearing!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O come, let us adore Him, </a:t>
            </a:r>
          </a:p>
          <a:p>
            <a:pPr algn="ctr">
              <a:lnSpc>
                <a:spcPct val="100000"/>
              </a:lnSpc>
            </a:pPr>
            <a:r>
              <a:rPr lang="en-GB" sz="3200" dirty="0">
                <a:latin typeface="Twinkl" pitchFamily="2" charset="0"/>
              </a:rPr>
              <a:t>Christ the Lord. </a:t>
            </a:r>
          </a:p>
        </p:txBody>
      </p:sp>
    </p:spTree>
    <p:extLst>
      <p:ext uri="{BB962C8B-B14F-4D97-AF65-F5344CB8AC3E}">
        <p14:creationId xmlns:p14="http://schemas.microsoft.com/office/powerpoint/2010/main" val="2315600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1216</TotalTime>
  <Words>232</Words>
  <Application>Microsoft Macintosh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Sassoon Infant Rg</vt:lpstr>
      <vt:lpstr>Calibri</vt:lpstr>
      <vt:lpstr>BPreplay</vt:lpstr>
      <vt:lpstr>Arial</vt:lpstr>
      <vt:lpstr>Twinkl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Laura Denham</cp:lastModifiedBy>
  <cp:revision>105</cp:revision>
  <dcterms:created xsi:type="dcterms:W3CDTF">2014-10-01T16:09:27Z</dcterms:created>
  <dcterms:modified xsi:type="dcterms:W3CDTF">2023-12-01T11:16:26Z</dcterms:modified>
</cp:coreProperties>
</file>