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48" r:id="rId1"/>
  </p:sldMasterIdLst>
  <p:notesMasterIdLst>
    <p:notesMasterId r:id="rId10"/>
  </p:notesMasterIdLst>
  <p:sldIdLst>
    <p:sldId id="256" r:id="rId2"/>
    <p:sldId id="312" r:id="rId3"/>
    <p:sldId id="316" r:id="rId4"/>
    <p:sldId id="334" r:id="rId5"/>
    <p:sldId id="349" r:id="rId6"/>
    <p:sldId id="360" r:id="rId7"/>
    <p:sldId id="362" r:id="rId8"/>
    <p:sldId id="364" r:id="rId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02" autoAdjust="0"/>
    <p:restoredTop sz="94640" autoAdjust="0"/>
  </p:normalViewPr>
  <p:slideViewPr>
    <p:cSldViewPr>
      <p:cViewPr varScale="1">
        <p:scale>
          <a:sx n="102" d="100"/>
          <a:sy n="102" d="100"/>
        </p:scale>
        <p:origin x="96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4B6DA5-9423-7132-05EC-A7AFC740E9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3B448F-A291-74B3-EB67-ED08E7101C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6745EDE-5AC8-6E49-B399-38EF306918B7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C9D9866-E610-6ECD-FA5A-3830250E71A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1CDD39C-2501-FE7C-64A2-DF7205DE6F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A154AC-4217-70DC-7358-11F9F46758E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ED30B0-71D6-E70E-A40D-BD16D8BDD1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A4FB5216-B153-A749-A615-41D58E421C6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617032D4-4B68-FE32-9053-46DAA1DE558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6E2F0F42-E450-E176-2209-265750C2E16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214E6C99-35F2-9E4A-3439-60D14FBBAB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DAD1DFF-395B-1C44-9452-5D3D10D43FA8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78D4680D-97C0-0371-9B2E-02FC4238686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4455F547-5D89-5B8C-A28E-3DC08B3DB3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A5E29EE2-19FF-96E5-DE47-D55BCB5DB7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3479AD7-2D9F-6645-9699-C3DAF2D6262F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6B0C6B68-E27F-07DC-8E03-692F34CDFB6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928A1A14-0C9A-A293-61A0-028BFC8FBE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A423E88D-B0A1-7C42-3183-721BA91AFE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2BB540FE-A63F-4C4B-9B2C-110C8C1C1148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3FA78451-2D5F-B8A2-3BDE-7D1804016D2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4017BFE3-4ACD-A62B-5117-154409CD300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1EB6CB11-D4EE-0E9E-F79D-42B66B650F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B622FC41-6FCF-4C4A-849C-C8346B60095C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708BCB53-4845-7EB3-6026-8B02F43DA99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81B611A0-6C5E-7779-476F-16318ACEC11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48607025-DC3C-DF57-E5CE-B3FC034064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9A08FD5-AA69-C347-B22F-B0C758D6D840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8693DAF0-6C4A-817E-71A5-551A6A0CD6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3A45516C-A55D-7D9F-C6A4-FB336894EEF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1E1BFF18-1277-BDAA-E235-FD04676277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4739700-D0C9-AE48-B02E-13C60CEC3CCF}" type="slidenum">
              <a:rPr lang="en-GB" altLang="en-US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5CCCD8A7-8A38-D964-8EB1-AC8E1B29A94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899143B7-47E0-D42A-EB58-F310BEF5231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9006E655-DB14-5204-F635-018AF9EA8B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639143D-105C-FF4E-979A-E15DF8AD1560}" type="slidenum">
              <a:rPr lang="en-GB" altLang="en-US"/>
              <a:pPr/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557D91F7-6481-3853-751D-D3DFD43A8C7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FF205B1E-3C38-F5F8-A46A-4DBED030427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FF34C7C3-8DFB-DDEB-9F76-6CBF6E105C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9B27886-C234-A64A-8E63-A18205DDB029}" type="slidenum">
              <a:rPr lang="en-GB" altLang="en-US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3BE317-81EA-30C7-5A05-19798CB50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81345-F395-B74A-A51D-F5D85C7CC061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B83705-BA34-D335-85E8-2DC3AD98D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17DC1-E4CE-FD9C-7FBD-2ADB3FCE3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EA3166-04CF-3D4F-9BA6-931041B4F57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18023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A96393-D724-7EB3-F1BB-607EC01A8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F4952-1AF1-0945-B869-5A9CD4A78428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34A44-4BE5-8A11-65AC-24A085346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70CC5-17A5-2D52-0285-33CD97A56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E0C85-BAEF-B34C-8561-26846EBDBD8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6189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3BD95E-9380-52F1-8176-E0320BA94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BE8F7-3B0D-6F44-B053-53956744512F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219DCF-3BF3-1356-CC24-E83D94E7F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57870-3B51-D58D-6119-94F92B0CE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80D1C-35B8-B04A-BA9E-0A8B0307F47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5516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CD51496-61D7-8247-E8AD-82B92D52D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A532E-5B21-7E42-98C1-EE6BF7938A95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BBFB0E-A8AC-24CC-5B53-C3C239C5F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C7E6C40-D0FC-632E-D7C2-B72D76FBD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CDB148-6049-7F40-ACEE-3E647A8086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1082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277585B-A6F3-C3E1-AEA1-890607719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6944D-264D-F348-B607-5995E8F94C20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4C11310-E1F4-7062-6453-0923DA1FD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100A88C-57A5-68A5-E5CF-177E2357F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B50607-C66E-7A44-AD05-67053558950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04910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1786639-7164-31AA-DBE8-328A80F1F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3C872-BA46-2343-BA08-B181C31B7A34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D7BD13F-A6EB-1D32-E611-16EBE847C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33C26CF-2F6C-3965-C9D0-B7D6BC44D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DE82B2-E6AB-E043-AA2D-A48F4915C38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5817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32C2317-2DA6-6B2B-B82E-DB74E5933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6022F-EA18-6F41-A4B2-73CCBD12A287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4BCCD4C-AF85-3EFD-0AD7-E9A0F4FFA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5D3489E-EFC4-0F5E-42EA-6D380C399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963EB6-DBFF-0840-B519-FBC100029AF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5298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6C4668-D1A8-EA84-CC82-558FAB83E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796C-B322-9248-8F54-4C71F3700F7C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B52F6A6-286E-62A2-F42D-78233A189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784E578-3996-8A25-CCAB-537389161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8B4CE0-615C-F846-B64B-9451FAA504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4669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63F60E-67EA-A9FE-E8E7-39A5F8FE5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C2ED1-FCEB-AD41-9EB1-526BA861F2B6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851E641-30CC-4C2F-FD5E-013E26A23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44B062A-1C40-86B1-E96C-E145B691F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25BB3-AAAB-F84F-B194-96D69508FFD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17656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19A40B-1394-59D8-3EFF-F1758F1F0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902D5-CD65-FD49-BFB8-B97F9EBDFC0F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98E81-7933-C9BE-0E40-70DE4FBD8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9A2853-02D2-77E4-B67B-19E8FE181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432D4-5A45-594D-99A1-EA4D469C8CB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7870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BE013-9C75-E14A-0E12-D69534FAC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1B203-B04B-1341-A634-9D67F312CD1A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B88A6-0995-D654-21C0-F7A14097B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BD6F23-9CFD-757B-9186-AC3050F69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2E4CAC-7691-B54D-9F57-3EB7FB36D7E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3938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9391DC6-52D6-5A3F-9180-E71AA0C5027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F33EAE3-8A24-5F51-A010-19D1AAA6390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AEA799-526A-393F-DBF4-76209A4F30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73B57B-371F-744E-8E5F-789BF16FE52C}" type="datetimeFigureOut">
              <a:rPr lang="en-GB"/>
              <a:pPr>
                <a:defRPr/>
              </a:pPr>
              <a:t>01/12/2023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78A73F-ED8B-0548-D63D-0ED31D3D5B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D9BA9C-44AD-8DCA-6AF9-3185B797EA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CAF53A6D-8693-5F4D-ACB4-B5366936BD2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>
            <a:extLst>
              <a:ext uri="{FF2B5EF4-FFF2-40B4-BE49-F238E27FC236}">
                <a16:creationId xmlns:a16="http://schemas.microsoft.com/office/drawing/2014/main" id="{AD6DB7C6-C401-4711-A570-91C4B34DB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>
            <a:extLst>
              <a:ext uri="{FF2B5EF4-FFF2-40B4-BE49-F238E27FC236}">
                <a16:creationId xmlns:a16="http://schemas.microsoft.com/office/drawing/2014/main" id="{9D172A46-6D35-652D-F788-BD74532C71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196752"/>
            <a:ext cx="7486650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7637018-6CDE-B9B7-F3F6-16892F9BC8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22" y="2636912"/>
            <a:ext cx="7486650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2DB7DA66-4F68-53A9-30FF-9A34932044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1">
            <a:extLst>
              <a:ext uri="{FF2B5EF4-FFF2-40B4-BE49-F238E27FC236}">
                <a16:creationId xmlns:a16="http://schemas.microsoft.com/office/drawing/2014/main" id="{C1086E76-7DE5-3124-1EA1-F221A762D4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1" y="1412776"/>
            <a:ext cx="79057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A9D768D-38A7-DC7A-DD44-785634F52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" y="2812501"/>
            <a:ext cx="8029575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>
            <a:extLst>
              <a:ext uri="{FF2B5EF4-FFF2-40B4-BE49-F238E27FC236}">
                <a16:creationId xmlns:a16="http://schemas.microsoft.com/office/drawing/2014/main" id="{5907584E-E052-59DB-69A0-EC39A90B1D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">
            <a:extLst>
              <a:ext uri="{FF2B5EF4-FFF2-40B4-BE49-F238E27FC236}">
                <a16:creationId xmlns:a16="http://schemas.microsoft.com/office/drawing/2014/main" id="{B1A87EB5-F277-C9D3-CF69-A6778DD939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35" y="1268760"/>
            <a:ext cx="74866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2448F60-4C4C-9B8E-2B22-9676571D6C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2780928"/>
            <a:ext cx="7505700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Portrait with Footer.png">
            <a:extLst>
              <a:ext uri="{FF2B5EF4-FFF2-40B4-BE49-F238E27FC236}">
                <a16:creationId xmlns:a16="http://schemas.microsoft.com/office/drawing/2014/main" id="{F91CE6F4-AC50-BB3F-FD02-4A5A42D1B3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1">
            <a:extLst>
              <a:ext uri="{FF2B5EF4-FFF2-40B4-BE49-F238E27FC236}">
                <a16:creationId xmlns:a16="http://schemas.microsoft.com/office/drawing/2014/main" id="{4FDA44B9-2BB8-5469-DE18-F36CC64707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454528"/>
            <a:ext cx="74866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D2D9BD-72FA-FBE9-DD64-451468C429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988982"/>
            <a:ext cx="6985000" cy="240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0" descr="Portrait with Footer.png">
            <a:extLst>
              <a:ext uri="{FF2B5EF4-FFF2-40B4-BE49-F238E27FC236}">
                <a16:creationId xmlns:a16="http://schemas.microsoft.com/office/drawing/2014/main" id="{437AA8B6-3004-B623-D5AC-78DFC6F65E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1">
            <a:extLst>
              <a:ext uri="{FF2B5EF4-FFF2-40B4-BE49-F238E27FC236}">
                <a16:creationId xmlns:a16="http://schemas.microsoft.com/office/drawing/2014/main" id="{D516E6F5-E8F1-2257-2325-F0A583AE80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489075"/>
            <a:ext cx="74866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8709403-1091-EF7A-F888-67E4E34E74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01" y="2996952"/>
            <a:ext cx="74866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0" descr="Portrait with Footer.png">
            <a:extLst>
              <a:ext uri="{FF2B5EF4-FFF2-40B4-BE49-F238E27FC236}">
                <a16:creationId xmlns:a16="http://schemas.microsoft.com/office/drawing/2014/main" id="{78673ADD-6A9B-4683-41C0-DB6050EC44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1">
            <a:extLst>
              <a:ext uri="{FF2B5EF4-FFF2-40B4-BE49-F238E27FC236}">
                <a16:creationId xmlns:a16="http://schemas.microsoft.com/office/drawing/2014/main" id="{25DFCE28-7467-16D5-BA82-24B5CC8F93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2" y="1520307"/>
            <a:ext cx="752157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10647F3-98A7-CD28-84D0-BF04F2125F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480" y="2924944"/>
            <a:ext cx="7285038" cy="223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0" descr="Portrait with Footer.png">
            <a:extLst>
              <a:ext uri="{FF2B5EF4-FFF2-40B4-BE49-F238E27FC236}">
                <a16:creationId xmlns:a16="http://schemas.microsoft.com/office/drawing/2014/main" id="{1535D9A4-6E94-7111-9DE2-CB51B4D920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1">
            <a:extLst>
              <a:ext uri="{FF2B5EF4-FFF2-40B4-BE49-F238E27FC236}">
                <a16:creationId xmlns:a16="http://schemas.microsoft.com/office/drawing/2014/main" id="{A0046017-ACB8-C3BD-E10B-ED9B8C6D7B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700808"/>
            <a:ext cx="74866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512E004-69E7-8AE1-9651-C3597F1806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226662"/>
            <a:ext cx="763270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0" descr="Portrait with Footer.png">
            <a:extLst>
              <a:ext uri="{FF2B5EF4-FFF2-40B4-BE49-F238E27FC236}">
                <a16:creationId xmlns:a16="http://schemas.microsoft.com/office/drawing/2014/main" id="{8585C965-17A4-BC7C-B296-6F3E154319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1">
            <a:extLst>
              <a:ext uri="{FF2B5EF4-FFF2-40B4-BE49-F238E27FC236}">
                <a16:creationId xmlns:a16="http://schemas.microsoft.com/office/drawing/2014/main" id="{3849A8B2-86BE-B58C-1126-2D503A6C0F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772816"/>
            <a:ext cx="79184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2192A61-B1E0-56AF-4DB4-F4A11A0BBE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3143039"/>
            <a:ext cx="74866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455</TotalTime>
  <Words>8</Words>
  <Application>Microsoft Macintosh PowerPoint</Application>
  <PresentationFormat>On-screen Show (4:3)</PresentationFormat>
  <Paragraphs>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Laura Denham</cp:lastModifiedBy>
  <cp:revision>145</cp:revision>
  <dcterms:created xsi:type="dcterms:W3CDTF">2012-11-21T10:26:22Z</dcterms:created>
  <dcterms:modified xsi:type="dcterms:W3CDTF">2023-12-01T10:43:04Z</dcterms:modified>
</cp:coreProperties>
</file>