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handoutMasterIdLst>
    <p:handoutMasterId r:id="rId6"/>
  </p:handoutMasterIdLst>
  <p:sldIdLst>
    <p:sldId id="264" r:id="rId5"/>
  </p:sldIdLst>
  <p:sldSz cx="9906000" cy="6858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6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D2E3"/>
    <a:srgbClr val="E8EA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4"/>
    <p:restoredTop sz="96132"/>
  </p:normalViewPr>
  <p:slideViewPr>
    <p:cSldViewPr snapToGrid="0" showGuides="1">
      <p:cViewPr varScale="1">
        <p:scale>
          <a:sx n="63" d="100"/>
          <a:sy n="63" d="100"/>
        </p:scale>
        <p:origin x="1604" y="56"/>
      </p:cViewPr>
      <p:guideLst>
        <p:guide orient="horz" pos="2176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2" d="100"/>
          <a:sy n="92" d="100"/>
        </p:scale>
        <p:origin x="160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31DFCD3-479D-9F5E-28EB-B4D6671B81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AA0F77-5C84-FCE9-9068-C9A50849D10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A5D3A8-199C-CF4C-ACCF-8D8E36F91887}" type="datetimeFigureOut">
              <a:rPr lang="en-US" smtClean="0"/>
              <a:t>8/28/2026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C79516-7D87-7484-46E8-E4E697E5C61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804826-B4F1-5ED6-9317-919528B7CE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7400-3847-AF48-B772-6CFFBBE17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083084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3127" userDrawn="1">
          <p15:clr>
            <a:srgbClr val="F26B43"/>
          </p15:clr>
        </p15:guide>
        <p15:guide id="2" pos="2141" userDrawn="1">
          <p15:clr>
            <a:srgbClr val="F26B43"/>
          </p15:clr>
        </p15:guide>
      </p15:sldGuideLst>
    </p:ext>
  </p:extLst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in Hea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3290FE83-A89D-E0E6-E4CA-89CD0CCE2EE3}"/>
              </a:ext>
            </a:extLst>
          </p:cNvPr>
          <p:cNvGrpSpPr/>
          <p:nvPr userDrawn="1"/>
        </p:nvGrpSpPr>
        <p:grpSpPr>
          <a:xfrm>
            <a:off x="45465" y="946379"/>
            <a:ext cx="9186993" cy="470197"/>
            <a:chOff x="130629" y="914400"/>
            <a:chExt cx="6360226" cy="679174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0A4BBA9-07B1-0CD1-8D41-3A7B7FB6F15C}"/>
                </a:ext>
              </a:extLst>
            </p:cNvPr>
            <p:cNvSpPr/>
            <p:nvPr userDrawn="1"/>
          </p:nvSpPr>
          <p:spPr>
            <a:xfrm>
              <a:off x="130629" y="914400"/>
              <a:ext cx="6360226" cy="60628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00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CB16779-CAD7-712B-3525-7F81F98F0A6B}"/>
                </a:ext>
              </a:extLst>
            </p:cNvPr>
            <p:cNvSpPr/>
            <p:nvPr userDrawn="1"/>
          </p:nvSpPr>
          <p:spPr>
            <a:xfrm>
              <a:off x="221672" y="987287"/>
              <a:ext cx="6203351" cy="6062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00"/>
            </a:p>
          </p:txBody>
        </p:sp>
      </p:grp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7F77A99E-D000-6FF6-EB0C-D2D4B19FFC29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519302" y="1089752"/>
            <a:ext cx="8573767" cy="222594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6923CBE5-0303-E75D-8350-094FA27E7E9B}"/>
              </a:ext>
            </a:extLst>
          </p:cNvPr>
          <p:cNvSpPr/>
          <p:nvPr userDrawn="1"/>
        </p:nvSpPr>
        <p:spPr>
          <a:xfrm>
            <a:off x="0" y="316070"/>
            <a:ext cx="9906000" cy="1939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3CE18199-A5F7-D1D8-D9F5-A1D9A89E8BE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2196785" y="5998451"/>
            <a:ext cx="4061136" cy="87009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6A9F7DA-45DF-3D65-8872-5D4BC0B983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22822" y="6102821"/>
            <a:ext cx="3651847" cy="76573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3B2DA31-B502-584D-BC00-3E34D780FD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22823" y="-11277"/>
            <a:ext cx="3780436" cy="870054"/>
          </a:xfrm>
          <a:prstGeom prst="rect">
            <a:avLst/>
          </a:prstGeom>
        </p:spPr>
      </p:pic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8DA22C64-850C-329F-8479-73C6757C7A51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5229350" y="369266"/>
            <a:ext cx="4210050" cy="99885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1156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55A7475-CB6D-41CB-C086-08FFD03E160D}"/>
              </a:ext>
            </a:extLst>
          </p:cNvPr>
          <p:cNvSpPr/>
          <p:nvPr userDrawn="1"/>
        </p:nvSpPr>
        <p:spPr>
          <a:xfrm>
            <a:off x="530318" y="-9574"/>
            <a:ext cx="1513635" cy="6953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DD7D807-934C-910A-F6C0-C7A0D991A008}"/>
              </a:ext>
            </a:extLst>
          </p:cNvPr>
          <p:cNvSpPr txBox="1"/>
          <p:nvPr userDrawn="1"/>
        </p:nvSpPr>
        <p:spPr>
          <a:xfrm>
            <a:off x="625611" y="178051"/>
            <a:ext cx="1310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86510ED-C99C-411D-F288-C72DD1C26637}"/>
              </a:ext>
            </a:extLst>
          </p:cNvPr>
          <p:cNvSpPr/>
          <p:nvPr userDrawn="1"/>
        </p:nvSpPr>
        <p:spPr>
          <a:xfrm>
            <a:off x="530318" y="6282222"/>
            <a:ext cx="3819397" cy="4181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44EF88E-D5C8-6963-CA55-B121A137F52C}"/>
              </a:ext>
            </a:extLst>
          </p:cNvPr>
          <p:cNvSpPr txBox="1"/>
          <p:nvPr userDrawn="1"/>
        </p:nvSpPr>
        <p:spPr>
          <a:xfrm>
            <a:off x="1169461" y="6310340"/>
            <a:ext cx="30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4F639003-6695-7E63-4C84-C66F6ECFBB4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45300" y="6365096"/>
            <a:ext cx="409179" cy="241180"/>
          </a:xfrm>
          <a:prstGeom prst="rect">
            <a:avLst/>
          </a:prstGeom>
        </p:spPr>
      </p:pic>
      <p:sp>
        <p:nvSpPr>
          <p:cNvPr id="42" name="Content Placeholder 3">
            <a:extLst>
              <a:ext uri="{FF2B5EF4-FFF2-40B4-BE49-F238E27FC236}">
                <a16:creationId xmlns:a16="http://schemas.microsoft.com/office/drawing/2014/main" id="{E0213B4C-2B64-D345-BF8B-ABB5722CFB3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32970" y="1566863"/>
            <a:ext cx="4288173" cy="103103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1">
                <a:solidFill>
                  <a:schemeClr val="accent1"/>
                </a:solidFill>
                <a:latin typeface="Helvetica" pitchFamily="2" charset="0"/>
              </a:defRPr>
            </a:lvl1pPr>
            <a:lvl2pPr marL="495285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990570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485854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981139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Intro Text</a:t>
            </a:r>
          </a:p>
        </p:txBody>
      </p: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C6F580C1-2249-3C5C-608E-35974FCE5537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532970" y="2676867"/>
            <a:ext cx="4288173" cy="223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1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44" name="Content Placeholder 3">
            <a:extLst>
              <a:ext uri="{FF2B5EF4-FFF2-40B4-BE49-F238E27FC236}">
                <a16:creationId xmlns:a16="http://schemas.microsoft.com/office/drawing/2014/main" id="{3F2E300A-836C-4F23-6470-ABFB0E005715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37499" y="2991480"/>
            <a:ext cx="4279116" cy="2963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495285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990570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485854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981139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Content Placeholder 3">
            <a:extLst>
              <a:ext uri="{FF2B5EF4-FFF2-40B4-BE49-F238E27FC236}">
                <a16:creationId xmlns:a16="http://schemas.microsoft.com/office/drawing/2014/main" id="{AE360F8A-3F69-C075-783B-96F80E463336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096566" y="1566863"/>
            <a:ext cx="4279115" cy="30540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495285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990570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485854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981139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6" name="Content Placeholder 3">
            <a:extLst>
              <a:ext uri="{FF2B5EF4-FFF2-40B4-BE49-F238E27FC236}">
                <a16:creationId xmlns:a16="http://schemas.microsoft.com/office/drawing/2014/main" id="{807699A7-0448-F8E8-90B1-F859AA4E370E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5089387" y="4757324"/>
            <a:ext cx="4638943" cy="684616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lIns="108000" tIns="108000" rIns="108000" bIns="108000"/>
          <a:lstStyle>
            <a:lvl1pPr marL="0" indent="0">
              <a:buNone/>
              <a:defRPr sz="1200">
                <a:solidFill>
                  <a:schemeClr val="accent1"/>
                </a:solidFill>
                <a:latin typeface="Helvetica" pitchFamily="2" charset="0"/>
              </a:defRPr>
            </a:lvl1pPr>
            <a:lvl2pPr marL="495285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990570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485854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981139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Highlight copy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AE1FDCE-AF2F-728D-528D-FF988DD346CD}"/>
              </a:ext>
            </a:extLst>
          </p:cNvPr>
          <p:cNvSpPr/>
          <p:nvPr userDrawn="1"/>
        </p:nvSpPr>
        <p:spPr>
          <a:xfrm>
            <a:off x="173182" y="157655"/>
            <a:ext cx="9559636" cy="65426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7424770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B74FF916-8973-9305-E4F2-8F9C493359C6}"/>
              </a:ext>
            </a:extLst>
          </p:cNvPr>
          <p:cNvSpPr/>
          <p:nvPr userDrawn="1"/>
        </p:nvSpPr>
        <p:spPr>
          <a:xfrm>
            <a:off x="0" y="316070"/>
            <a:ext cx="9906000" cy="1939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15942A1-15EA-8788-7D93-3CF09A5CD4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2196785" y="5998451"/>
            <a:ext cx="4061136" cy="87009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987449D-02FF-B040-5DF3-D77C6194BC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22822" y="6102821"/>
            <a:ext cx="3651847" cy="76573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D66CCD2-DB1D-54B1-86A7-81939E1C6C6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22823" y="-11277"/>
            <a:ext cx="3780436" cy="870054"/>
          </a:xfrm>
          <a:prstGeom prst="rect">
            <a:avLst/>
          </a:prstGeom>
        </p:spPr>
      </p:pic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4C33DABB-E192-F159-20B6-080E69E0D16F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5229350" y="369266"/>
            <a:ext cx="4210050" cy="99885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1156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67A48BC-E26F-2FEA-5139-DB813F6676B0}"/>
              </a:ext>
            </a:extLst>
          </p:cNvPr>
          <p:cNvSpPr/>
          <p:nvPr userDrawn="1"/>
        </p:nvSpPr>
        <p:spPr>
          <a:xfrm>
            <a:off x="530318" y="-9574"/>
            <a:ext cx="1513635" cy="6953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2B1278E-A345-CB92-C38F-22BAF2BE39E5}"/>
              </a:ext>
            </a:extLst>
          </p:cNvPr>
          <p:cNvSpPr txBox="1"/>
          <p:nvPr userDrawn="1"/>
        </p:nvSpPr>
        <p:spPr>
          <a:xfrm>
            <a:off x="625611" y="178051"/>
            <a:ext cx="1310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2D81DFC-D966-25BC-EF81-2A563F1A764A}"/>
              </a:ext>
            </a:extLst>
          </p:cNvPr>
          <p:cNvSpPr/>
          <p:nvPr userDrawn="1"/>
        </p:nvSpPr>
        <p:spPr>
          <a:xfrm>
            <a:off x="530318" y="6282222"/>
            <a:ext cx="3819397" cy="4181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33F0B69-D3D5-4B5B-BD10-4DFF89DB117F}"/>
              </a:ext>
            </a:extLst>
          </p:cNvPr>
          <p:cNvSpPr txBox="1"/>
          <p:nvPr userDrawn="1"/>
        </p:nvSpPr>
        <p:spPr>
          <a:xfrm>
            <a:off x="1169461" y="6310340"/>
            <a:ext cx="30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5008A7C7-6A9A-155B-3CD5-010E74E082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45300" y="6365096"/>
            <a:ext cx="409179" cy="241180"/>
          </a:xfrm>
          <a:prstGeom prst="rect">
            <a:avLst/>
          </a:prstGeom>
        </p:spPr>
      </p:pic>
      <p:sp>
        <p:nvSpPr>
          <p:cNvPr id="42" name="Title 1">
            <a:extLst>
              <a:ext uri="{FF2B5EF4-FFF2-40B4-BE49-F238E27FC236}">
                <a16:creationId xmlns:a16="http://schemas.microsoft.com/office/drawing/2014/main" id="{C120810F-2E47-417F-A07B-2802406E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245" y="884222"/>
            <a:ext cx="8795510" cy="333407"/>
          </a:xfrm>
          <a:prstGeom prst="rect">
            <a:avLst/>
          </a:prstGeom>
        </p:spPr>
        <p:txBody>
          <a:bodyPr/>
          <a:lstStyle>
            <a:lvl1pPr>
              <a:defRPr sz="1800" b="1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EC48E65F-340E-F621-E6BB-4EEBF9B38C3D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55244" y="1355453"/>
            <a:ext cx="4210050" cy="223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44" name="Content Placeholder 3">
            <a:extLst>
              <a:ext uri="{FF2B5EF4-FFF2-40B4-BE49-F238E27FC236}">
                <a16:creationId xmlns:a16="http://schemas.microsoft.com/office/drawing/2014/main" id="{4E84F841-5BE6-0E92-1E59-48AD7A8599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5244" y="1656211"/>
            <a:ext cx="4210050" cy="43513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495285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990570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485854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981139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D131CD04-C854-4C42-FAB3-91B644A3117D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5140704" y="1355453"/>
            <a:ext cx="4210050" cy="223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46" name="Content Placeholder 3">
            <a:extLst>
              <a:ext uri="{FF2B5EF4-FFF2-40B4-BE49-F238E27FC236}">
                <a16:creationId xmlns:a16="http://schemas.microsoft.com/office/drawing/2014/main" id="{73000D7F-B0E2-6003-969E-338C3F77DEDF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5140704" y="1656211"/>
            <a:ext cx="4210050" cy="43513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495285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990570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485854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981139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E0B019A-8747-D60A-758E-2CAD8CA8AD48}"/>
              </a:ext>
            </a:extLst>
          </p:cNvPr>
          <p:cNvSpPr/>
          <p:nvPr userDrawn="1"/>
        </p:nvSpPr>
        <p:spPr>
          <a:xfrm>
            <a:off x="173182" y="157655"/>
            <a:ext cx="9559636" cy="65426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2388191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5B62F8B-E1E2-29D5-33D2-78856C7A3CB4}"/>
              </a:ext>
            </a:extLst>
          </p:cNvPr>
          <p:cNvSpPr/>
          <p:nvPr userDrawn="1"/>
        </p:nvSpPr>
        <p:spPr>
          <a:xfrm>
            <a:off x="0" y="316070"/>
            <a:ext cx="9906000" cy="1939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B3A4312-1357-E313-ACDD-48F161ADFB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2196785" y="5998451"/>
            <a:ext cx="4061136" cy="87009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006A6BE-5AF6-6E0B-3ED4-87294A0911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22822" y="6102821"/>
            <a:ext cx="3651847" cy="76573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0EC49FD-638B-3758-2801-E19A9C0F6E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22823" y="-11277"/>
            <a:ext cx="3780436" cy="870054"/>
          </a:xfrm>
          <a:prstGeom prst="rect">
            <a:avLst/>
          </a:prstGeom>
        </p:spPr>
      </p:pic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6E11D464-1E74-F309-37E8-755EC57C1392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5229350" y="369266"/>
            <a:ext cx="4210050" cy="99885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1156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88F3067-9911-9BB6-83D8-EE165FE2C92D}"/>
              </a:ext>
            </a:extLst>
          </p:cNvPr>
          <p:cNvSpPr/>
          <p:nvPr userDrawn="1"/>
        </p:nvSpPr>
        <p:spPr>
          <a:xfrm>
            <a:off x="530318" y="-9574"/>
            <a:ext cx="1513635" cy="6953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A4818DF-D171-5A83-0847-7BA21D613055}"/>
              </a:ext>
            </a:extLst>
          </p:cNvPr>
          <p:cNvSpPr txBox="1"/>
          <p:nvPr userDrawn="1"/>
        </p:nvSpPr>
        <p:spPr>
          <a:xfrm>
            <a:off x="625611" y="178051"/>
            <a:ext cx="1310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862AC47-E084-58F1-AAB4-08F59B1D120C}"/>
              </a:ext>
            </a:extLst>
          </p:cNvPr>
          <p:cNvSpPr/>
          <p:nvPr userDrawn="1"/>
        </p:nvSpPr>
        <p:spPr>
          <a:xfrm>
            <a:off x="530318" y="6282222"/>
            <a:ext cx="3819397" cy="4181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A905CF-D511-6DCA-BEC5-49FFA9865F49}"/>
              </a:ext>
            </a:extLst>
          </p:cNvPr>
          <p:cNvSpPr txBox="1"/>
          <p:nvPr userDrawn="1"/>
        </p:nvSpPr>
        <p:spPr>
          <a:xfrm>
            <a:off x="1169461" y="6310340"/>
            <a:ext cx="30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FDBB0CE2-B675-8F7D-AEEC-2F241C1AA83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45300" y="6365096"/>
            <a:ext cx="409179" cy="241180"/>
          </a:xfrm>
          <a:prstGeom prst="rect">
            <a:avLst/>
          </a:prstGeom>
        </p:spPr>
      </p:pic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E1916F4F-4070-FDCD-3D38-3FB05D1838C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70966" y="1270736"/>
            <a:ext cx="4210050" cy="223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37" name="Content Placeholder 3">
            <a:extLst>
              <a:ext uri="{FF2B5EF4-FFF2-40B4-BE49-F238E27FC236}">
                <a16:creationId xmlns:a16="http://schemas.microsoft.com/office/drawing/2014/main" id="{D6B1E48B-29E4-7752-FBD9-075D963DA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0967" y="1543784"/>
            <a:ext cx="4210050" cy="2963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495285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990570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485854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981139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8866A984-BE1E-DC5B-1957-AF21AB3BF18C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140706" y="1270736"/>
            <a:ext cx="4210050" cy="223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39" name="Content Placeholder 3">
            <a:extLst>
              <a:ext uri="{FF2B5EF4-FFF2-40B4-BE49-F238E27FC236}">
                <a16:creationId xmlns:a16="http://schemas.microsoft.com/office/drawing/2014/main" id="{D8D65D1D-32F1-32D6-30DB-618828B0AF4E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140706" y="1543784"/>
            <a:ext cx="4210050" cy="29635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495285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990570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485854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981139" indent="0">
              <a:buNone/>
              <a:defRPr sz="1589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0" name="Picture Placeholder 2">
            <a:extLst>
              <a:ext uri="{FF2B5EF4-FFF2-40B4-BE49-F238E27FC236}">
                <a16:creationId xmlns:a16="http://schemas.microsoft.com/office/drawing/2014/main" id="{72D47417-9262-23B7-9C21-4C2113FFD8C6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570968" y="4557203"/>
            <a:ext cx="4210051" cy="132855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1" name="Picture Placeholder 2">
            <a:extLst>
              <a:ext uri="{FF2B5EF4-FFF2-40B4-BE49-F238E27FC236}">
                <a16:creationId xmlns:a16="http://schemas.microsoft.com/office/drawing/2014/main" id="{011B3D00-00F0-B737-353A-148B5FB350A6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5140707" y="4557203"/>
            <a:ext cx="4210051" cy="132855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7ABCD5C-F1CC-D4FD-B5D6-E5C3D48DB000}"/>
              </a:ext>
            </a:extLst>
          </p:cNvPr>
          <p:cNvSpPr/>
          <p:nvPr userDrawn="1"/>
        </p:nvSpPr>
        <p:spPr>
          <a:xfrm>
            <a:off x="173182" y="157655"/>
            <a:ext cx="9559636" cy="65426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29224090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>
            <a:extLst>
              <a:ext uri="{FF2B5EF4-FFF2-40B4-BE49-F238E27FC236}">
                <a16:creationId xmlns:a16="http://schemas.microsoft.com/office/drawing/2014/main" id="{0DE4C5E1-653A-F709-091E-141FA389077D}"/>
              </a:ext>
            </a:extLst>
          </p:cNvPr>
          <p:cNvSpPr/>
          <p:nvPr userDrawn="1"/>
        </p:nvSpPr>
        <p:spPr>
          <a:xfrm>
            <a:off x="0" y="316070"/>
            <a:ext cx="9906000" cy="1939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5AA40601-6EE9-782C-A11D-C22D5ABFCF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2196785" y="5998451"/>
            <a:ext cx="4061136" cy="87009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FE2C5C48-9929-DF62-8E64-FCFCD01B32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22822" y="6102821"/>
            <a:ext cx="3651847" cy="76573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94A675FE-35AD-E70F-4227-670A780AB1E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22823" y="-11277"/>
            <a:ext cx="3780436" cy="870054"/>
          </a:xfrm>
          <a:prstGeom prst="rect">
            <a:avLst/>
          </a:prstGeom>
        </p:spPr>
      </p:pic>
      <p:sp>
        <p:nvSpPr>
          <p:cNvPr id="64" name="Content Placeholder 2">
            <a:extLst>
              <a:ext uri="{FF2B5EF4-FFF2-40B4-BE49-F238E27FC236}">
                <a16:creationId xmlns:a16="http://schemas.microsoft.com/office/drawing/2014/main" id="{25496552-A53A-E9BC-EBF3-D44CBFE260CE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5229350" y="369266"/>
            <a:ext cx="4210050" cy="99885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1156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699298DC-970A-A8AC-8C3A-29BAA704A9DA}"/>
              </a:ext>
            </a:extLst>
          </p:cNvPr>
          <p:cNvSpPr/>
          <p:nvPr userDrawn="1"/>
        </p:nvSpPr>
        <p:spPr>
          <a:xfrm>
            <a:off x="530318" y="-9574"/>
            <a:ext cx="1513635" cy="6953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7676C97-9B68-3206-5006-3ECF73F7D1C5}"/>
              </a:ext>
            </a:extLst>
          </p:cNvPr>
          <p:cNvSpPr txBox="1"/>
          <p:nvPr userDrawn="1"/>
        </p:nvSpPr>
        <p:spPr>
          <a:xfrm>
            <a:off x="625611" y="178051"/>
            <a:ext cx="1310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D8FAC776-761B-B399-1C18-77A191F5CE7B}"/>
              </a:ext>
            </a:extLst>
          </p:cNvPr>
          <p:cNvSpPr/>
          <p:nvPr userDrawn="1"/>
        </p:nvSpPr>
        <p:spPr>
          <a:xfrm>
            <a:off x="530318" y="6282222"/>
            <a:ext cx="3819397" cy="4181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45509FF-B6F6-C1AF-7FA8-9550A7BCBAEB}"/>
              </a:ext>
            </a:extLst>
          </p:cNvPr>
          <p:cNvSpPr txBox="1"/>
          <p:nvPr userDrawn="1"/>
        </p:nvSpPr>
        <p:spPr>
          <a:xfrm>
            <a:off x="1169461" y="6310340"/>
            <a:ext cx="30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0B85F4C8-4E04-F60F-8B43-1004D609AB4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45300" y="6365096"/>
            <a:ext cx="409179" cy="241180"/>
          </a:xfrm>
          <a:prstGeom prst="rect">
            <a:avLst/>
          </a:prstGeom>
        </p:spPr>
      </p:pic>
      <p:sp>
        <p:nvSpPr>
          <p:cNvPr id="71" name="Content Placeholder 2">
            <a:extLst>
              <a:ext uri="{FF2B5EF4-FFF2-40B4-BE49-F238E27FC236}">
                <a16:creationId xmlns:a16="http://schemas.microsoft.com/office/drawing/2014/main" id="{4FD8DE60-7A0D-EA65-9F1D-4ECBACBF111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70966" y="1310857"/>
            <a:ext cx="4210050" cy="223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72" name="Content Placeholder 2">
            <a:extLst>
              <a:ext uri="{FF2B5EF4-FFF2-40B4-BE49-F238E27FC236}">
                <a16:creationId xmlns:a16="http://schemas.microsoft.com/office/drawing/2014/main" id="{259C63FA-CFD3-1EE7-7594-89E1A56148B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5140706" y="1310857"/>
            <a:ext cx="4210050" cy="223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73" name="Picture Placeholder 2">
            <a:extLst>
              <a:ext uri="{FF2B5EF4-FFF2-40B4-BE49-F238E27FC236}">
                <a16:creationId xmlns:a16="http://schemas.microsoft.com/office/drawing/2014/main" id="{0F41EC90-3E2B-E40D-3157-3E7AB7D99175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570968" y="4413392"/>
            <a:ext cx="4210051" cy="132855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4" name="Picture Placeholder 2">
            <a:extLst>
              <a:ext uri="{FF2B5EF4-FFF2-40B4-BE49-F238E27FC236}">
                <a16:creationId xmlns:a16="http://schemas.microsoft.com/office/drawing/2014/main" id="{EC5913FA-81CC-61A4-37C8-8A330A9FB996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5140707" y="4413392"/>
            <a:ext cx="4210051" cy="132855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5" name="Picture Placeholder 2">
            <a:extLst>
              <a:ext uri="{FF2B5EF4-FFF2-40B4-BE49-F238E27FC236}">
                <a16:creationId xmlns:a16="http://schemas.microsoft.com/office/drawing/2014/main" id="{65FEA6EA-1590-5292-3987-DF21E7C03A81}"/>
              </a:ext>
            </a:extLst>
          </p:cNvPr>
          <p:cNvSpPr>
            <a:spLocks noGrp="1" noChangeAspect="1"/>
          </p:cNvSpPr>
          <p:nvPr>
            <p:ph type="pic" idx="20"/>
          </p:nvPr>
        </p:nvSpPr>
        <p:spPr>
          <a:xfrm>
            <a:off x="570965" y="1649265"/>
            <a:ext cx="4210051" cy="132855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6" name="Picture Placeholder 2">
            <a:extLst>
              <a:ext uri="{FF2B5EF4-FFF2-40B4-BE49-F238E27FC236}">
                <a16:creationId xmlns:a16="http://schemas.microsoft.com/office/drawing/2014/main" id="{31872862-8E3E-1E9F-4385-BAF8385ED5E3}"/>
              </a:ext>
            </a:extLst>
          </p:cNvPr>
          <p:cNvSpPr>
            <a:spLocks noGrp="1" noChangeAspect="1"/>
          </p:cNvSpPr>
          <p:nvPr>
            <p:ph type="pic" idx="21"/>
          </p:nvPr>
        </p:nvSpPr>
        <p:spPr>
          <a:xfrm>
            <a:off x="570964" y="3031328"/>
            <a:ext cx="4210051" cy="132855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7" name="Picture Placeholder 2">
            <a:extLst>
              <a:ext uri="{FF2B5EF4-FFF2-40B4-BE49-F238E27FC236}">
                <a16:creationId xmlns:a16="http://schemas.microsoft.com/office/drawing/2014/main" id="{059E70FC-F861-C906-7175-C168FAA89AD8}"/>
              </a:ext>
            </a:extLst>
          </p:cNvPr>
          <p:cNvSpPr>
            <a:spLocks noGrp="1" noChangeAspect="1"/>
          </p:cNvSpPr>
          <p:nvPr>
            <p:ph type="pic" idx="22"/>
          </p:nvPr>
        </p:nvSpPr>
        <p:spPr>
          <a:xfrm>
            <a:off x="5140704" y="1649265"/>
            <a:ext cx="4210051" cy="132855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8" name="Picture Placeholder 2">
            <a:extLst>
              <a:ext uri="{FF2B5EF4-FFF2-40B4-BE49-F238E27FC236}">
                <a16:creationId xmlns:a16="http://schemas.microsoft.com/office/drawing/2014/main" id="{17E144BD-A96D-915B-A8B1-A38CE62F3525}"/>
              </a:ext>
            </a:extLst>
          </p:cNvPr>
          <p:cNvSpPr>
            <a:spLocks noGrp="1" noChangeAspect="1"/>
          </p:cNvSpPr>
          <p:nvPr>
            <p:ph type="pic" idx="23"/>
          </p:nvPr>
        </p:nvSpPr>
        <p:spPr>
          <a:xfrm>
            <a:off x="5140702" y="3031328"/>
            <a:ext cx="4210051" cy="132855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F2CFDF9-77C6-E898-B7AD-33D27BF43CCA}"/>
              </a:ext>
            </a:extLst>
          </p:cNvPr>
          <p:cNvSpPr/>
          <p:nvPr userDrawn="1"/>
        </p:nvSpPr>
        <p:spPr>
          <a:xfrm>
            <a:off x="173182" y="157655"/>
            <a:ext cx="9559636" cy="65426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37763075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70A16CC-B6BD-726A-04E0-C0D11C412BDF}"/>
              </a:ext>
            </a:extLst>
          </p:cNvPr>
          <p:cNvSpPr/>
          <p:nvPr userDrawn="1"/>
        </p:nvSpPr>
        <p:spPr>
          <a:xfrm>
            <a:off x="0" y="316070"/>
            <a:ext cx="9906000" cy="1939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FA7F2D0-37D4-D5C7-1BD5-E0176D0748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2196785" y="5998451"/>
            <a:ext cx="4061136" cy="8700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02B1017-147F-E55E-B8F8-7F91DB3526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22822" y="6102821"/>
            <a:ext cx="3651847" cy="76573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4BFB381-33F3-4294-44DF-374F429474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22823" y="-11277"/>
            <a:ext cx="3780436" cy="870054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66384B6B-A2F2-F14E-7B3A-F009DBA23A3A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5229350" y="369266"/>
            <a:ext cx="4210050" cy="99885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1156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8A81D18-C45D-86A1-8A4F-5FD38A28A39B}"/>
              </a:ext>
            </a:extLst>
          </p:cNvPr>
          <p:cNvSpPr/>
          <p:nvPr userDrawn="1"/>
        </p:nvSpPr>
        <p:spPr>
          <a:xfrm>
            <a:off x="530318" y="-9574"/>
            <a:ext cx="1513635" cy="6953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B7E1A9-8082-6735-A33C-B6457D4FEFC7}"/>
              </a:ext>
            </a:extLst>
          </p:cNvPr>
          <p:cNvSpPr txBox="1"/>
          <p:nvPr userDrawn="1"/>
        </p:nvSpPr>
        <p:spPr>
          <a:xfrm>
            <a:off x="625611" y="178051"/>
            <a:ext cx="1310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1635DCD-FDF6-0B82-C0F2-83799222E9A6}"/>
              </a:ext>
            </a:extLst>
          </p:cNvPr>
          <p:cNvSpPr/>
          <p:nvPr userDrawn="1"/>
        </p:nvSpPr>
        <p:spPr>
          <a:xfrm>
            <a:off x="530318" y="6282222"/>
            <a:ext cx="3819397" cy="4181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047BB6E-A69A-4F87-B22D-3C599EE06F3F}"/>
              </a:ext>
            </a:extLst>
          </p:cNvPr>
          <p:cNvSpPr txBox="1"/>
          <p:nvPr userDrawn="1"/>
        </p:nvSpPr>
        <p:spPr>
          <a:xfrm>
            <a:off x="1169461" y="6310340"/>
            <a:ext cx="30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B5D641C-5BEB-E7D6-8BD5-6B799E11959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45300" y="6365096"/>
            <a:ext cx="409179" cy="24118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B70A7981-1DF4-A409-4D10-789E62E0B0CD}"/>
              </a:ext>
            </a:extLst>
          </p:cNvPr>
          <p:cNvSpPr/>
          <p:nvPr userDrawn="1"/>
        </p:nvSpPr>
        <p:spPr>
          <a:xfrm>
            <a:off x="173182" y="157655"/>
            <a:ext cx="9559636" cy="65426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6833492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0B07469B-45D2-D3DA-217F-609E301D1870}"/>
              </a:ext>
            </a:extLst>
          </p:cNvPr>
          <p:cNvGrpSpPr/>
          <p:nvPr userDrawn="1"/>
        </p:nvGrpSpPr>
        <p:grpSpPr>
          <a:xfrm>
            <a:off x="45465" y="946379"/>
            <a:ext cx="9186993" cy="470197"/>
            <a:chOff x="130629" y="914400"/>
            <a:chExt cx="6360226" cy="679174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A62A0D8-0511-871C-2761-6CD60AF36D64}"/>
                </a:ext>
              </a:extLst>
            </p:cNvPr>
            <p:cNvSpPr/>
            <p:nvPr userDrawn="1"/>
          </p:nvSpPr>
          <p:spPr>
            <a:xfrm>
              <a:off x="130629" y="914400"/>
              <a:ext cx="6360226" cy="60628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00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D4D5AFA6-57FD-A999-4552-56F49F00C411}"/>
                </a:ext>
              </a:extLst>
            </p:cNvPr>
            <p:cNvSpPr/>
            <p:nvPr userDrawn="1"/>
          </p:nvSpPr>
          <p:spPr>
            <a:xfrm>
              <a:off x="221672" y="987287"/>
              <a:ext cx="6203351" cy="6062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600"/>
            </a:p>
          </p:txBody>
        </p:sp>
      </p:grp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D032D6AB-D004-F587-FE2E-D44D1DC7FBCC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519302" y="1089752"/>
            <a:ext cx="8573767" cy="222594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E63AB3-2841-46C4-1E91-00A30B4E8583}"/>
              </a:ext>
            </a:extLst>
          </p:cNvPr>
          <p:cNvSpPr/>
          <p:nvPr userDrawn="1"/>
        </p:nvSpPr>
        <p:spPr>
          <a:xfrm>
            <a:off x="0" y="316070"/>
            <a:ext cx="9906000" cy="1939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54C49D7-DB23-9EC0-2402-51E1E53DCA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2196785" y="5998451"/>
            <a:ext cx="4061136" cy="8700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E7D0A8-9D9B-9531-405B-CC1E094B84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22822" y="6102821"/>
            <a:ext cx="3651847" cy="7657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FACEC81-27F9-F8F9-EEAE-711803A6350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22823" y="-11277"/>
            <a:ext cx="3780436" cy="870054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CDA936AD-7E80-4E7D-C88D-3929CE489712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5229350" y="369266"/>
            <a:ext cx="4210050" cy="99885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1156" b="1">
                <a:solidFill>
                  <a:schemeClr val="tx2"/>
                </a:solidFill>
                <a:latin typeface="Helvetica" pitchFamily="2" charset="0"/>
              </a:defRPr>
            </a:lvl1pPr>
            <a:lvl2pPr marL="495285" indent="0">
              <a:buNone/>
              <a:defRPr>
                <a:latin typeface="Helvetica" pitchFamily="2" charset="0"/>
              </a:defRPr>
            </a:lvl2pPr>
            <a:lvl3pPr marL="990570" indent="0">
              <a:buNone/>
              <a:defRPr>
                <a:latin typeface="Helvetica" pitchFamily="2" charset="0"/>
              </a:defRPr>
            </a:lvl3pPr>
            <a:lvl4pPr marL="1485854" indent="0">
              <a:buNone/>
              <a:defRPr>
                <a:latin typeface="Helvetica" pitchFamily="2" charset="0"/>
              </a:defRPr>
            </a:lvl4pPr>
            <a:lvl5pPr marL="1981139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927EA2-AD96-4BEF-E099-A127D334908A}"/>
              </a:ext>
            </a:extLst>
          </p:cNvPr>
          <p:cNvSpPr/>
          <p:nvPr userDrawn="1"/>
        </p:nvSpPr>
        <p:spPr>
          <a:xfrm>
            <a:off x="530318" y="-9574"/>
            <a:ext cx="1513635" cy="6953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E6D0DF-55B9-A104-8E24-B83482F1610C}"/>
              </a:ext>
            </a:extLst>
          </p:cNvPr>
          <p:cNvSpPr txBox="1"/>
          <p:nvPr userDrawn="1"/>
        </p:nvSpPr>
        <p:spPr>
          <a:xfrm>
            <a:off x="625611" y="178051"/>
            <a:ext cx="1310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28554CD-B77A-0367-97CB-3746D4BC63EA}"/>
              </a:ext>
            </a:extLst>
          </p:cNvPr>
          <p:cNvSpPr/>
          <p:nvPr userDrawn="1"/>
        </p:nvSpPr>
        <p:spPr>
          <a:xfrm>
            <a:off x="530318" y="6282222"/>
            <a:ext cx="3819397" cy="4181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9A88503-677C-496A-4B21-0E09DE4F76F5}"/>
              </a:ext>
            </a:extLst>
          </p:cNvPr>
          <p:cNvSpPr txBox="1"/>
          <p:nvPr userDrawn="1"/>
        </p:nvSpPr>
        <p:spPr>
          <a:xfrm>
            <a:off x="1169461" y="6310340"/>
            <a:ext cx="3069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C5FF08D-0A86-064B-A1F7-59649718E71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45300" y="6365096"/>
            <a:ext cx="409179" cy="24118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D829000E-9CC1-FBF8-3235-CCE8B1405060}"/>
              </a:ext>
            </a:extLst>
          </p:cNvPr>
          <p:cNvSpPr/>
          <p:nvPr userDrawn="1"/>
        </p:nvSpPr>
        <p:spPr>
          <a:xfrm>
            <a:off x="173182" y="157655"/>
            <a:ext cx="9559636" cy="65426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3263408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549E244-ECB2-7505-65A0-36258DE8150A}"/>
              </a:ext>
            </a:extLst>
          </p:cNvPr>
          <p:cNvSpPr/>
          <p:nvPr userDrawn="1"/>
        </p:nvSpPr>
        <p:spPr>
          <a:xfrm>
            <a:off x="173182" y="157655"/>
            <a:ext cx="9559636" cy="654269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400839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8C1A14-2E9E-90CC-C767-3E08E21A3C10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519302" y="1100143"/>
            <a:ext cx="8573767" cy="222594"/>
          </a:xfrm>
        </p:spPr>
        <p:txBody>
          <a:bodyPr/>
          <a:lstStyle/>
          <a:p>
            <a:pPr algn="ctr"/>
            <a:r>
              <a:rPr lang="en-US" sz="2400" dirty="0">
                <a:latin typeface="Twinkl Cursive Looped" panose="02000000000000000000" pitchFamily="2" charset="0"/>
              </a:rPr>
              <a:t>Year 2 – </a:t>
            </a:r>
            <a:r>
              <a:rPr lang="en-US" sz="2400" dirty="0" err="1">
                <a:latin typeface="Twinkl Cursive Looped" panose="02000000000000000000" pitchFamily="2" charset="0"/>
              </a:rPr>
              <a:t>Ms</a:t>
            </a:r>
            <a:r>
              <a:rPr lang="en-US" sz="2400">
                <a:latin typeface="Twinkl Cursive Looped" panose="02000000000000000000" pitchFamily="2" charset="0"/>
              </a:rPr>
              <a:t> Davies  Autumn </a:t>
            </a:r>
            <a:r>
              <a:rPr lang="en-US" sz="2400" dirty="0">
                <a:latin typeface="Twinkl Cursive Looped" panose="02000000000000000000" pitchFamily="2" charset="0"/>
              </a:rPr>
              <a:t>Term 2026 Timetable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8B64324-034F-8764-354A-0D7833354A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442958"/>
              </p:ext>
            </p:extLst>
          </p:nvPr>
        </p:nvGraphicFramePr>
        <p:xfrm>
          <a:off x="281352" y="1457015"/>
          <a:ext cx="9324871" cy="45612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3626">
                  <a:extLst>
                    <a:ext uri="{9D8B030D-6E8A-4147-A177-3AD203B41FA5}">
                      <a16:colId xmlns:a16="http://schemas.microsoft.com/office/drawing/2014/main" val="941538138"/>
                    </a:ext>
                  </a:extLst>
                </a:gridCol>
                <a:gridCol w="1714249">
                  <a:extLst>
                    <a:ext uri="{9D8B030D-6E8A-4147-A177-3AD203B41FA5}">
                      <a16:colId xmlns:a16="http://schemas.microsoft.com/office/drawing/2014/main" val="4002454394"/>
                    </a:ext>
                  </a:extLst>
                </a:gridCol>
                <a:gridCol w="1714249">
                  <a:extLst>
                    <a:ext uri="{9D8B030D-6E8A-4147-A177-3AD203B41FA5}">
                      <a16:colId xmlns:a16="http://schemas.microsoft.com/office/drawing/2014/main" val="1195202925"/>
                    </a:ext>
                  </a:extLst>
                </a:gridCol>
                <a:gridCol w="1714249">
                  <a:extLst>
                    <a:ext uri="{9D8B030D-6E8A-4147-A177-3AD203B41FA5}">
                      <a16:colId xmlns:a16="http://schemas.microsoft.com/office/drawing/2014/main" val="1683290261"/>
                    </a:ext>
                  </a:extLst>
                </a:gridCol>
                <a:gridCol w="1714249">
                  <a:extLst>
                    <a:ext uri="{9D8B030D-6E8A-4147-A177-3AD203B41FA5}">
                      <a16:colId xmlns:a16="http://schemas.microsoft.com/office/drawing/2014/main" val="40632231"/>
                    </a:ext>
                  </a:extLst>
                </a:gridCol>
                <a:gridCol w="1714249">
                  <a:extLst>
                    <a:ext uri="{9D8B030D-6E8A-4147-A177-3AD203B41FA5}">
                      <a16:colId xmlns:a16="http://schemas.microsoft.com/office/drawing/2014/main" val="4181994450"/>
                    </a:ext>
                  </a:extLst>
                </a:gridCol>
              </a:tblGrid>
              <a:tr h="221062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  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 Monday 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 Tuesday 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 Wednesday 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 Thursday 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 Friday 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36841569"/>
                  </a:ext>
                </a:extLst>
              </a:tr>
              <a:tr h="257601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>
                          <a:effectLst/>
                        </a:rPr>
                        <a:t>08:30– 08:50</a:t>
                      </a:r>
                      <a:endParaRPr lang="en-GB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0" kern="0" dirty="0">
                          <a:effectLst/>
                          <a:latin typeface="Twinkl Cursive Looped" panose="02000000000000000000" pitchFamily="2" charset="0"/>
                        </a:rPr>
                        <a:t>Reading for Pleasure</a:t>
                      </a:r>
                      <a:endParaRPr lang="en-GB" sz="1200" b="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0" dirty="0">
                          <a:effectLst/>
                          <a:latin typeface="Twinkl Cursive Looped" panose="02000000000000000000" pitchFamily="2" charset="0"/>
                        </a:rPr>
                        <a:t>Reading for Pleasure</a:t>
                      </a:r>
                      <a:endParaRPr lang="en-GB" sz="1200" b="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0" dirty="0">
                          <a:effectLst/>
                          <a:latin typeface="Twinkl Cursive Looped" panose="02000000000000000000" pitchFamily="2" charset="0"/>
                        </a:rPr>
                        <a:t>Reading for Pleasure</a:t>
                      </a:r>
                      <a:endParaRPr lang="en-GB" sz="1200" b="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0" dirty="0">
                          <a:effectLst/>
                          <a:latin typeface="Twinkl Cursive Looped" panose="02000000000000000000" pitchFamily="2" charset="0"/>
                        </a:rPr>
                        <a:t>Reading for Pleasure</a:t>
                      </a:r>
                      <a:endParaRPr lang="en-GB" sz="1200" b="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0" dirty="0">
                          <a:effectLst/>
                          <a:latin typeface="Twinkl Cursive Looped" panose="02000000000000000000" pitchFamily="2" charset="0"/>
                        </a:rPr>
                        <a:t>Reading for Pleasure</a:t>
                      </a:r>
                      <a:endParaRPr lang="en-GB" sz="1200" b="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5108585"/>
                  </a:ext>
                </a:extLst>
              </a:tr>
              <a:tr h="210388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08:50–09:15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 dirty="0">
                          <a:effectLst/>
                          <a:latin typeface="Twinkl Cursive Looped" panose="02000000000000000000" pitchFamily="2" charset="0"/>
                        </a:rPr>
                        <a:t> Collective Worship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200" kern="0" dirty="0">
                          <a:effectLst/>
                          <a:latin typeface="Twinkl Cursive Looped" panose="02000000000000000000" pitchFamily="2" charset="0"/>
                        </a:rPr>
                        <a:t>Collective Worship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Twinkl Cursive Looped" panose="020000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200" kern="0" dirty="0">
                          <a:effectLst/>
                          <a:latin typeface="Twinkl Cursive Looped" panose="02000000000000000000" pitchFamily="2" charset="0"/>
                        </a:rPr>
                        <a:t>Collective Worship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Twinkl Cursive Looped" panose="020000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200" kern="0" dirty="0">
                          <a:effectLst/>
                          <a:latin typeface="Twinkl Cursive Looped" panose="02000000000000000000" pitchFamily="2" charset="0"/>
                        </a:rPr>
                        <a:t>Collective Worship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Twinkl Cursive Looped" panose="020000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0" dirty="0">
                          <a:effectLst/>
                          <a:latin typeface="Twinkl Cursive Looped" panose="02000000000000000000" pitchFamily="2" charset="0"/>
                        </a:rPr>
                        <a:t>Collective Worship 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07322153"/>
                  </a:ext>
                </a:extLst>
              </a:tr>
              <a:tr h="337642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09:15 – 09:45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winkl Cursive Looped" panose="02000000000000000000" pitchFamily="2" charset="0"/>
                        </a:rPr>
                        <a:t>Phonics/ Handwriting</a:t>
                      </a:r>
                      <a:endParaRPr lang="en-GB" sz="11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winkl Cursive Looped" panose="02000000000000000000" pitchFamily="2" charset="0"/>
                        </a:rPr>
                        <a:t>Phonics/ Handwriting</a:t>
                      </a:r>
                      <a:endParaRPr lang="en-GB" sz="11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winkl Cursive Looped" panose="02000000000000000000" pitchFamily="2" charset="0"/>
                        </a:rPr>
                        <a:t>Phonics/ Handwriting</a:t>
                      </a:r>
                      <a:endParaRPr lang="en-GB" sz="11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kern="100" dirty="0">
                          <a:effectLst/>
                          <a:latin typeface="Twinkl Cursive Looped" panose="02000000000000000000" pitchFamily="2" charset="0"/>
                        </a:rPr>
                        <a:t>Phonics/ Handwriting</a:t>
                      </a:r>
                      <a:endParaRPr lang="en-GB" sz="11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cs typeface="Times New Roman" panose="02020603050405020304" pitchFamily="18" charset="0"/>
                        </a:rPr>
                        <a:t>Phonics Review (09:15-09:30)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76896037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09:45 – 10:15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</a:rPr>
                        <a:t>RWI Guided Reading</a:t>
                      </a:r>
                      <a:endParaRPr lang="en-GB" sz="1200" b="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</a:rPr>
                        <a:t>RWI Guided Reading</a:t>
                      </a:r>
                      <a:endParaRPr lang="en-GB" sz="1200" b="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</a:rPr>
                        <a:t>RWI Guided Reading</a:t>
                      </a:r>
                      <a:endParaRPr lang="en-GB" sz="1200" b="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</a:rPr>
                        <a:t>RWI Guided Reading</a:t>
                      </a:r>
                      <a:endParaRPr lang="en-GB" sz="1200" b="0" kern="1200" dirty="0">
                        <a:solidFill>
                          <a:schemeClr val="dk1"/>
                        </a:solidFill>
                        <a:effectLst/>
                        <a:latin typeface="Twinkl Cursive Looped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17125809"/>
                  </a:ext>
                </a:extLst>
              </a:tr>
              <a:tr h="3544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cs typeface="Times New Roman" panose="02020603050405020304" pitchFamily="18" charset="0"/>
                        </a:rPr>
                        <a:t>Science (09:30-10:15)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09294749"/>
                  </a:ext>
                </a:extLst>
              </a:tr>
              <a:tr h="22161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10:15–10:30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5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Break and Snack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1697753"/>
                  </a:ext>
                </a:extLst>
              </a:tr>
              <a:tr h="218621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10:30–11:15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00" dirty="0">
                          <a:effectLst/>
                          <a:latin typeface="Twinkl Cursive Looped" panose="02000000000000000000" pitchFamily="2" charset="0"/>
                        </a:rPr>
                        <a:t>English</a:t>
                      </a:r>
                      <a:endParaRPr lang="en-GB" sz="1200" b="0" kern="100" dirty="0">
                        <a:effectLst/>
                        <a:latin typeface="Twinkl Cursive Looped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00" dirty="0">
                          <a:effectLst/>
                          <a:latin typeface="Twinkl Cursive Looped" panose="02000000000000000000" pitchFamily="2" charset="0"/>
                        </a:rPr>
                        <a:t>English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winkl Cursive Looped" panose="02000000000000000000" pitchFamily="2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00" dirty="0">
                          <a:effectLst/>
                          <a:latin typeface="Twinkl Cursive Looped" panose="02000000000000000000" pitchFamily="2" charset="0"/>
                        </a:rPr>
                        <a:t>English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winkl Cursive Looped" panose="02000000000000000000" pitchFamily="2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00" dirty="0">
                          <a:effectLst/>
                          <a:latin typeface="Twinkl Cursive Looped" panose="02000000000000000000" pitchFamily="2" charset="0"/>
                        </a:rPr>
                        <a:t>English</a:t>
                      </a:r>
                      <a:endParaRPr kumimoji="0" lang="en-GB" sz="1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winkl Cursive Looped" panose="02000000000000000000" pitchFamily="2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00" dirty="0">
                          <a:effectLst/>
                          <a:latin typeface="Twinkl Cursive Looped" panose="02000000000000000000" pitchFamily="2" charset="0"/>
                        </a:rPr>
                        <a:t>RWI Guided Reading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50800861"/>
                  </a:ext>
                </a:extLst>
              </a:tr>
              <a:tr h="311605"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effectLst/>
                        </a:rPr>
                        <a:t>11:15 – 12:00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kern="100" dirty="0">
                          <a:effectLst/>
                          <a:latin typeface="Twinkl Cursive Looped" panose="02000000000000000000" pitchFamily="2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00" dirty="0">
                          <a:effectLst/>
                          <a:latin typeface="Twinkl Cursive Looped" panose="02000000000000000000" pitchFamily="2" charset="0"/>
                        </a:rPr>
                        <a:t>Maths</a:t>
                      </a:r>
                      <a:endParaRPr lang="en-GB" sz="1200" b="0" kern="100" dirty="0">
                        <a:effectLst/>
                        <a:latin typeface="Twinkl Cursive Looped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200" b="0" kern="100" dirty="0">
                        <a:effectLst/>
                        <a:latin typeface="Twinkl Cursive Looped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00" dirty="0">
                          <a:effectLst/>
                          <a:latin typeface="Twinkl Cursive Looped" panose="02000000000000000000" pitchFamily="2" charset="0"/>
                        </a:rPr>
                        <a:t>Maths</a:t>
                      </a:r>
                      <a:endParaRPr lang="en-GB" sz="1200" b="0" kern="100" dirty="0">
                        <a:effectLst/>
                        <a:latin typeface="Twinkl Cursive Looped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174043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000" kern="1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kern="1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kern="1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cs typeface="Times New Roman" panose="02020603050405020304" pitchFamily="18" charset="0"/>
                        </a:rPr>
                        <a:t>Space Makers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15571824"/>
                  </a:ext>
                </a:extLst>
              </a:tr>
              <a:tr h="92108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>
                          <a:effectLst/>
                        </a:rPr>
                        <a:t>12:00–13:00</a:t>
                      </a:r>
                      <a:endParaRPr lang="en-GB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5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Lunch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558139"/>
                  </a:ext>
                </a:extLst>
              </a:tr>
              <a:tr h="260434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13:00– 13:15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Space Makers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Space Makers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Space Makers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Space Makers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5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PPA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87971319"/>
                  </a:ext>
                </a:extLst>
              </a:tr>
              <a:tr h="389658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0" dirty="0">
                          <a:effectLst/>
                        </a:rPr>
                        <a:t>13:15 – 14:15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Big Picture</a:t>
                      </a:r>
                      <a:endParaRPr lang="en-US" sz="1200" dirty="0">
                        <a:latin typeface="Twinkl Cursive Looped" panose="02000000000000000000" pitchFamily="2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00" dirty="0">
                          <a:effectLst/>
                          <a:latin typeface="Twinkl Cursive Looped" panose="02000000000000000000" pitchFamily="2" charset="0"/>
                          <a:cs typeface="Times New Roman" panose="02020603050405020304" pitchFamily="18" charset="0"/>
                        </a:rPr>
                        <a:t>Big Picture</a:t>
                      </a: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Big Picture</a:t>
                      </a:r>
                      <a:endParaRPr lang="en-US" dirty="0">
                        <a:latin typeface="Twinkl Cursive Looped" panose="02000000000000000000" pitchFamily="2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3279951"/>
                  </a:ext>
                </a:extLst>
              </a:tr>
              <a:tr h="545678">
                <a:tc>
                  <a:txBody>
                    <a:bodyPr/>
                    <a:lstStyle/>
                    <a:p>
                      <a:r>
                        <a:rPr lang="en-GB" sz="1000" kern="100" dirty="0">
                          <a:effectLst/>
                        </a:rPr>
                        <a:t>14:15 – 15:00</a:t>
                      </a:r>
                      <a:endParaRPr lang="en-US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Twinkl Cursive Looped" panose="02000000000000000000" pitchFamily="2" charset="0"/>
                        </a:rPr>
                        <a:t>PE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PSHE/ P4C</a:t>
                      </a:r>
                      <a:endParaRPr lang="en-US" sz="1200" dirty="0">
                        <a:latin typeface="Twinkl Cursive Looped" panose="02000000000000000000" pitchFamily="2" charset="0"/>
                      </a:endParaRPr>
                    </a:p>
                    <a:p>
                      <a:pPr marL="0" marR="0" lvl="0" indent="0" algn="ctr" defTabSz="9905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90570" rtl="0" eaLnBrk="1" fontAlgn="base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PE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0" marR="0" marT="0" marB="0" anchor="ctr">
                    <a:solidFill>
                      <a:srgbClr val="CFD2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5737322"/>
                  </a:ext>
                </a:extLst>
              </a:tr>
              <a:tr h="545678">
                <a:tc>
                  <a:txBody>
                    <a:bodyPr/>
                    <a:lstStyle/>
                    <a:p>
                      <a:r>
                        <a:rPr lang="en-US" sz="1000" dirty="0"/>
                        <a:t>15:00-15:15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Take one book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Take one book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Take one book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</a:rPr>
                        <a:t>Take one book</a:t>
                      </a:r>
                      <a:endParaRPr lang="en-GB" sz="1200" kern="100" dirty="0">
                        <a:effectLst/>
                        <a:latin typeface="Twinkl Cursive Looped" panose="020000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949779"/>
                  </a:ext>
                </a:extLst>
              </a:tr>
              <a:tr h="267522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000" kern="100" dirty="0">
                          <a:effectLst/>
                        </a:rPr>
                        <a:t>15:15 – 15:30</a:t>
                      </a:r>
                      <a:endParaRPr lang="en-GB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 reader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 reader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 reader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kern="1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Class reader</a:t>
                      </a: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78586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391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HMAT 2">
      <a:dk1>
        <a:srgbClr val="000000"/>
      </a:dk1>
      <a:lt1>
        <a:srgbClr val="FBFFFF"/>
      </a:lt1>
      <a:dk2>
        <a:srgbClr val="3660AA"/>
      </a:dk2>
      <a:lt2>
        <a:srgbClr val="FFFFFF"/>
      </a:lt2>
      <a:accent1>
        <a:srgbClr val="3660AA"/>
      </a:accent1>
      <a:accent2>
        <a:srgbClr val="E7364E"/>
      </a:accent2>
      <a:accent3>
        <a:srgbClr val="FFD301"/>
      </a:accent3>
      <a:accent4>
        <a:srgbClr val="15B439"/>
      </a:accent4>
      <a:accent5>
        <a:srgbClr val="E999EA"/>
      </a:accent5>
      <a:accent6>
        <a:srgbClr val="B857E8"/>
      </a:accent6>
      <a:hlink>
        <a:srgbClr val="000000"/>
      </a:hlink>
      <a:folHlink>
        <a:srgbClr val="FEFFFF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port Template v2" id="{0303A99D-9759-B848-BE21-74C84ED092D6}" vid="{F886CF5B-B459-694E-B208-22A0CB7F42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3BF78E13848A46A2D1C6035DC68D92" ma:contentTypeVersion="21" ma:contentTypeDescription="Create a new document." ma:contentTypeScope="" ma:versionID="74ecbab59ac705f6ec2b6cb4f8c829cc">
  <xsd:schema xmlns:xsd="http://www.w3.org/2001/XMLSchema" xmlns:xs="http://www.w3.org/2001/XMLSchema" xmlns:p="http://schemas.microsoft.com/office/2006/metadata/properties" xmlns:ns1="http://schemas.microsoft.com/sharepoint/v3" xmlns:ns2="96307a91-d7b4-4bed-97b2-3ea042accedb" xmlns:ns3="7769f6e9-3d71-4df9-b870-758db05e3314" targetNamespace="http://schemas.microsoft.com/office/2006/metadata/properties" ma:root="true" ma:fieldsID="b58e433c94265acae59788ccad6d30f2" ns1:_="" ns2:_="" ns3:_="">
    <xsd:import namespace="http://schemas.microsoft.com/sharepoint/v3"/>
    <xsd:import namespace="96307a91-d7b4-4bed-97b2-3ea042accedb"/>
    <xsd:import namespace="7769f6e9-3d71-4df9-b870-758db05e331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1:_ip_UnifiedCompliancePolicyProperties" minOccurs="0"/>
                <xsd:element ref="ns1:_ip_UnifiedCompliancePolicyUIAc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307a91-d7b4-4bed-97b2-3ea042acced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7" nillable="true" ma:displayName="Taxonomy Catch All Column" ma:hidden="true" ma:list="{b6a3495e-c74a-42a6-8e94-8e638b6feddb}" ma:internalName="TaxCatchAll" ma:showField="CatchAllData" ma:web="96307a91-d7b4-4bed-97b2-3ea042acce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9f6e9-3d71-4df9-b870-758db05e33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96a3b9e8-4cdf-4a5a-a455-1ad79ea9e7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lcf76f155ced4ddcb4097134ff3c332f xmlns="7769f6e9-3d71-4df9-b870-758db05e3314">
      <Terms xmlns="http://schemas.microsoft.com/office/infopath/2007/PartnerControls"/>
    </lcf76f155ced4ddcb4097134ff3c332f>
    <_ip_UnifiedCompliancePolicyProperties xmlns="http://schemas.microsoft.com/sharepoint/v3" xsi:nil="true"/>
    <TaxCatchAll xmlns="96307a91-d7b4-4bed-97b2-3ea042accedb" xsi:nil="true"/>
  </documentManagement>
</p:properties>
</file>

<file path=customXml/itemProps1.xml><?xml version="1.0" encoding="utf-8"?>
<ds:datastoreItem xmlns:ds="http://schemas.openxmlformats.org/officeDocument/2006/customXml" ds:itemID="{BFD3106D-4B65-422D-A3F5-D0F023A501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96307a91-d7b4-4bed-97b2-3ea042accedb"/>
    <ds:schemaRef ds:uri="7769f6e9-3d71-4df9-b870-758db05e33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E1771AF-4C59-4A03-B3E1-607CC0BEAA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3483C5-32D1-4B81-AEF9-E4442DF3B6C5}">
  <ds:schemaRefs>
    <ds:schemaRef ds:uri="http://purl.org/dc/elements/1.1/"/>
    <ds:schemaRef ds:uri="http://schemas.microsoft.com/sharepoint/v3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7769f6e9-3d71-4df9-b870-758db05e3314"/>
    <ds:schemaRef ds:uri="96307a91-d7b4-4bed-97b2-3ea042accedb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5344</TotalTime>
  <Words>166</Words>
  <Application>Microsoft Office PowerPoint</Application>
  <PresentationFormat>A4 Paper (210x297 mm)</PresentationFormat>
  <Paragraphs>72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 Cooke</dc:creator>
  <cp:lastModifiedBy>Jacqueline Davies</cp:lastModifiedBy>
  <cp:revision>49</cp:revision>
  <cp:lastPrinted>2024-09-03T14:03:59Z</cp:lastPrinted>
  <dcterms:created xsi:type="dcterms:W3CDTF">2023-12-15T08:40:51Z</dcterms:created>
  <dcterms:modified xsi:type="dcterms:W3CDTF">2026-08-28T14:27:25Z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0x0101008D3BF78E13848A46A2D1C6035DC68D92</vt:lpwstr>
  </property>
  <property fmtid="{D5CDD505-2E9C-101B-9397-08002B2CF9AE}" pid="3" name="MediaServiceImageTags">
    <vt:lpwstr/>
  </property>
</Properties>
</file>