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handoutMasterIdLst>
    <p:handoutMasterId r:id="rId4"/>
  </p:handoutMasterIdLst>
  <p:sldIdLst>
    <p:sldId id="261" r:id="rId2"/>
    <p:sldId id="262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43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22774DD-37BC-AA4E-AA95-854988B4EA78}" v="4" dt="2026-06-26T07:29:43.64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73"/>
    <p:restoredTop sz="96132"/>
  </p:normalViewPr>
  <p:slideViewPr>
    <p:cSldViewPr snapToGrid="0" showGuides="1">
      <p:cViewPr>
        <p:scale>
          <a:sx n="131" d="100"/>
          <a:sy n="131" d="100"/>
        </p:scale>
        <p:origin x="2192" y="-1472"/>
      </p:cViewPr>
      <p:guideLst>
        <p:guide orient="horz" pos="3143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92" d="100"/>
          <a:sy n="92" d="100"/>
        </p:scale>
        <p:origin x="1600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handoutMaster" Target="handoutMasters/handoutMaster1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Mitchell" userId="c0fc00f9-7b17-4156-98d3-3c06581adbbd" providerId="ADAL" clId="{9F4A8D21-CF62-5AB6-B5FA-9A71E9BAB949}"/>
    <pc:docChg chg="undo custSel modSld">
      <pc:chgData name="Helen Mitchell" userId="c0fc00f9-7b17-4156-98d3-3c06581adbbd" providerId="ADAL" clId="{9F4A8D21-CF62-5AB6-B5FA-9A71E9BAB949}" dt="2026-06-26T07:55:13.021" v="538" actId="20577"/>
      <pc:docMkLst>
        <pc:docMk/>
      </pc:docMkLst>
      <pc:sldChg chg="modSp mod">
        <pc:chgData name="Helen Mitchell" userId="c0fc00f9-7b17-4156-98d3-3c06581adbbd" providerId="ADAL" clId="{9F4A8D21-CF62-5AB6-B5FA-9A71E9BAB949}" dt="2026-06-26T07:55:08.398" v="536" actId="20577"/>
        <pc:sldMkLst>
          <pc:docMk/>
          <pc:sldMk cId="141702404" sldId="261"/>
        </pc:sldMkLst>
        <pc:graphicFrameChg chg="mod modGraphic">
          <ac:chgData name="Helen Mitchell" userId="c0fc00f9-7b17-4156-98d3-3c06581adbbd" providerId="ADAL" clId="{9F4A8D21-CF62-5AB6-B5FA-9A71E9BAB949}" dt="2026-06-26T07:55:08.398" v="536" actId="20577"/>
          <ac:graphicFrameMkLst>
            <pc:docMk/>
            <pc:sldMk cId="141702404" sldId="261"/>
            <ac:graphicFrameMk id="4" creationId="{8E23857F-7511-D2B7-DD9D-5B28FD1681DA}"/>
          </ac:graphicFrameMkLst>
        </pc:graphicFrameChg>
      </pc:sldChg>
      <pc:sldChg chg="modSp mod">
        <pc:chgData name="Helen Mitchell" userId="c0fc00f9-7b17-4156-98d3-3c06581adbbd" providerId="ADAL" clId="{9F4A8D21-CF62-5AB6-B5FA-9A71E9BAB949}" dt="2026-06-26T07:55:13.021" v="538" actId="20577"/>
        <pc:sldMkLst>
          <pc:docMk/>
          <pc:sldMk cId="3663698870" sldId="262"/>
        </pc:sldMkLst>
        <pc:graphicFrameChg chg="mod modGraphic">
          <ac:chgData name="Helen Mitchell" userId="c0fc00f9-7b17-4156-98d3-3c06581adbbd" providerId="ADAL" clId="{9F4A8D21-CF62-5AB6-B5FA-9A71E9BAB949}" dt="2026-06-26T07:55:13.021" v="538" actId="20577"/>
          <ac:graphicFrameMkLst>
            <pc:docMk/>
            <pc:sldMk cId="3663698870" sldId="262"/>
            <ac:graphicFrameMk id="4" creationId="{8E23857F-7511-D2B7-DD9D-5B28FD1681DA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31DFCD3-479D-9F5E-28EB-B4D6671B815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AA0F77-5C84-FCE9-9068-C9A50849D10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A5D3A8-199C-CF4C-ACCF-8D8E36F91887}" type="datetimeFigureOut">
              <a:rPr lang="en-US" smtClean="0"/>
              <a:t>6/26/26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C79516-7D87-7484-46E8-E4E697E5C61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8804826-B4F1-5ED6-9317-919528B7CE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17400-3847-AF48-B772-6CFFBBE17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083084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2.emf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Hea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>
            <a:extLst>
              <a:ext uri="{FF2B5EF4-FFF2-40B4-BE49-F238E27FC236}">
                <a16:creationId xmlns:a16="http://schemas.microsoft.com/office/drawing/2014/main" id="{E3391FC8-E428-DFA2-0463-855459101F6D}"/>
              </a:ext>
            </a:extLst>
          </p:cNvPr>
          <p:cNvGrpSpPr/>
          <p:nvPr userDrawn="1"/>
        </p:nvGrpSpPr>
        <p:grpSpPr>
          <a:xfrm>
            <a:off x="130629" y="914400"/>
            <a:ext cx="6360226" cy="679174"/>
            <a:chOff x="130629" y="914400"/>
            <a:chExt cx="6360226" cy="67917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AAD1E6A-ED37-CDAD-7243-89741183018B}"/>
                </a:ext>
              </a:extLst>
            </p:cNvPr>
            <p:cNvSpPr/>
            <p:nvPr userDrawn="1"/>
          </p:nvSpPr>
          <p:spPr>
            <a:xfrm>
              <a:off x="130629" y="914400"/>
              <a:ext cx="6360226" cy="60628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DFA6299-39FE-A0FE-4BDD-39A0C5B10754}"/>
                </a:ext>
              </a:extLst>
            </p:cNvPr>
            <p:cNvSpPr/>
            <p:nvPr userDrawn="1"/>
          </p:nvSpPr>
          <p:spPr>
            <a:xfrm>
              <a:off x="221672" y="987287"/>
              <a:ext cx="6203351" cy="606287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E7533C3D-83DD-D131-A105-38487F4A344C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67143" y="1088055"/>
            <a:ext cx="5935685" cy="32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C715708-18FC-B29D-18CA-94A1606B26B8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EE2BA50-B8F2-D2EF-D992-C2A59633A490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B00ABA5-53D2-BF1D-3E49-36CDD8928D59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1FC1041-2A51-5FBA-2EF8-6A0D2724369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68979" y="1790648"/>
            <a:ext cx="2968735" cy="1489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 b="1">
                <a:solidFill>
                  <a:schemeClr val="accent1"/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Intro Text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845BE47-70CB-19A7-CF49-8FCE8657B9DD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368979" y="3333949"/>
            <a:ext cx="2968735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B58CE4D1-21CC-7F2D-CADC-7753A2C3E9C2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72114" y="3728351"/>
            <a:ext cx="2962465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1E9A9E4D-4D56-B72C-A45E-BB6A8FF1A3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3528392" y="1790648"/>
            <a:ext cx="2962464" cy="44113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DDABC6DB-C86F-0188-9A62-FDBF7DB3E0DB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3528392" y="6399091"/>
            <a:ext cx="3108891" cy="988890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lIns="108000" tIns="108000" rIns="108000" bIns="108000"/>
          <a:lstStyle>
            <a:lvl1pPr marL="0" indent="0">
              <a:buNone/>
              <a:defRPr sz="1100">
                <a:solidFill>
                  <a:schemeClr val="accent1"/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Highlight copy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0724A5F-57CF-2838-962D-3B6D1E218398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24756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6979D17-E45C-0132-7355-65306922D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00" y="1097915"/>
            <a:ext cx="6089199" cy="481588"/>
          </a:xfrm>
          <a:prstGeom prst="rect">
            <a:avLst/>
          </a:prstGeom>
        </p:spPr>
        <p:txBody>
          <a:bodyPr/>
          <a:lstStyle>
            <a:lvl1pPr>
              <a:defRPr sz="2400" b="1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2F3D35A-5CB9-7A0E-71AD-6E524982AA01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4400" y="1778583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DFEED0E-1700-5FE9-D12F-191687C774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4400" y="2172985"/>
            <a:ext cx="2914650" cy="6285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FE6E9D3-8A02-BD22-5F4F-CF54C4094ED4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558949" y="1778583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CE3742A9-C9AA-1898-167B-C1EBC7D1E4A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3558949" y="2172985"/>
            <a:ext cx="2914650" cy="6285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809D3C-2599-C164-6753-85B86A155142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E54B1C2B-1F2B-1FCA-6B4D-E6288E89CCE4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B48BEEE3-1A28-220C-A44B-D6AA1B705864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6B232B5-591E-8A07-DEEE-F5E42864B34D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05336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F65CA9A-CA9E-E600-CC72-285194D28B3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95284" y="82603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68786C3-95FC-EAB2-56EC-F1252E82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5285" y="1220433"/>
            <a:ext cx="2914650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73F7175-CE33-54BF-5D59-548AC117509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558950" y="82603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CC8F77-AD43-B840-7188-47FB008B288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3558950" y="1220433"/>
            <a:ext cx="2914650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1153D24E-A4D3-2A8C-8E79-008BBB8CCBBB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395285" y="5573150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F9CEC77A-03FD-F7CE-E4F9-740699CF3D25}"/>
              </a:ext>
            </a:extLst>
          </p:cNvPr>
          <p:cNvSpPr>
            <a:spLocks noGrp="1" noChangeAspect="1"/>
          </p:cNvSpPr>
          <p:nvPr>
            <p:ph type="pic" idx="16"/>
          </p:nvPr>
        </p:nvSpPr>
        <p:spPr>
          <a:xfrm>
            <a:off x="395284" y="7564182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968F457A-B5A4-4F57-9D65-8569C46A08FE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3558950" y="5573150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8754449-817E-733B-C35F-D9BF538B5092}"/>
              </a:ext>
            </a:extLst>
          </p:cNvPr>
          <p:cNvSpPr>
            <a:spLocks noGrp="1" noChangeAspect="1"/>
          </p:cNvSpPr>
          <p:nvPr>
            <p:ph type="pic" idx="18"/>
          </p:nvPr>
        </p:nvSpPr>
        <p:spPr>
          <a:xfrm>
            <a:off x="3558949" y="7564182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3C80FD-29FE-6309-AD07-40A28114BE3B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5FAC3BB-1717-E312-1228-07E3775A7001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9F42EEE-DB20-C56A-918A-DB88A9DEA509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03BAE4-5A70-FBA5-877B-22C27538DC21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337542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F65CA9A-CA9E-E600-CC72-285194D28B3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95284" y="82603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73F7175-CE33-54BF-5D59-548AC117509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558950" y="82603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1153D24E-A4D3-2A8C-8E79-008BBB8CCBBB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395285" y="5227419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5" name="Picture Placeholder 2">
            <a:extLst>
              <a:ext uri="{FF2B5EF4-FFF2-40B4-BE49-F238E27FC236}">
                <a16:creationId xmlns:a16="http://schemas.microsoft.com/office/drawing/2014/main" id="{F9CEC77A-03FD-F7CE-E4F9-740699CF3D25}"/>
              </a:ext>
            </a:extLst>
          </p:cNvPr>
          <p:cNvSpPr>
            <a:spLocks noGrp="1" noChangeAspect="1"/>
          </p:cNvSpPr>
          <p:nvPr>
            <p:ph type="pic" idx="16"/>
          </p:nvPr>
        </p:nvSpPr>
        <p:spPr>
          <a:xfrm>
            <a:off x="395284" y="7223734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968F457A-B5A4-4F57-9D65-8569C46A08FE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3558950" y="5227419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98754449-817E-733B-C35F-D9BF538B5092}"/>
              </a:ext>
            </a:extLst>
          </p:cNvPr>
          <p:cNvSpPr>
            <a:spLocks noGrp="1" noChangeAspect="1"/>
          </p:cNvSpPr>
          <p:nvPr>
            <p:ph type="pic" idx="18"/>
          </p:nvPr>
        </p:nvSpPr>
        <p:spPr>
          <a:xfrm>
            <a:off x="3558949" y="7223734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3C80FD-29FE-6309-AD07-40A28114BE3B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A5FAC3BB-1717-E312-1228-07E3775A7001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9F42EEE-DB20-C56A-918A-DB88A9DEA509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03BAE4-5A70-FBA5-877B-22C27538DC21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A5E0EF1B-A27C-6EEC-2410-EF09EEB688A9}"/>
              </a:ext>
            </a:extLst>
          </p:cNvPr>
          <p:cNvSpPr>
            <a:spLocks noGrp="1" noChangeAspect="1"/>
          </p:cNvSpPr>
          <p:nvPr>
            <p:ph type="pic" idx="20"/>
          </p:nvPr>
        </p:nvSpPr>
        <p:spPr>
          <a:xfrm>
            <a:off x="395283" y="1234791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9EFB54-F385-8341-C4EF-011E857972C8}"/>
              </a:ext>
            </a:extLst>
          </p:cNvPr>
          <p:cNvSpPr>
            <a:spLocks noGrp="1" noChangeAspect="1"/>
          </p:cNvSpPr>
          <p:nvPr>
            <p:ph type="pic" idx="21"/>
          </p:nvPr>
        </p:nvSpPr>
        <p:spPr>
          <a:xfrm>
            <a:off x="395282" y="3231105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9BD1B538-E06D-8E16-7193-E94466F3E151}"/>
              </a:ext>
            </a:extLst>
          </p:cNvPr>
          <p:cNvSpPr>
            <a:spLocks noGrp="1" noChangeAspect="1"/>
          </p:cNvSpPr>
          <p:nvPr>
            <p:ph type="pic" idx="22"/>
          </p:nvPr>
        </p:nvSpPr>
        <p:spPr>
          <a:xfrm>
            <a:off x="3558948" y="1234791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82979F03-6CB6-AC5A-A24E-039B2844AD4C}"/>
              </a:ext>
            </a:extLst>
          </p:cNvPr>
          <p:cNvSpPr>
            <a:spLocks noGrp="1" noChangeAspect="1"/>
          </p:cNvSpPr>
          <p:nvPr>
            <p:ph type="pic" idx="23"/>
          </p:nvPr>
        </p:nvSpPr>
        <p:spPr>
          <a:xfrm>
            <a:off x="3558947" y="3231105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96373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C1FECEB-7285-9797-CD05-C9299F155221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CF11B2C-4637-1B34-0315-A5503FCDB60C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05230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2387A7D-839F-E374-31D5-C0E0F92BAE3E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Ashley Hill Multi Academy Trust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C815A07-88F8-6F92-1FCC-353B65DF593E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5959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Main Hea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0B68302B-C01D-CB63-59C4-5A5CC973ED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FC8051-E024-2B80-F881-7F1E336CBF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9C715708-18FC-B29D-18CA-94A1606B26B8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518E779-0FC6-63F5-D924-8A2AA14E9D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E3391FC8-E428-DFA2-0463-855459101F6D}"/>
              </a:ext>
            </a:extLst>
          </p:cNvPr>
          <p:cNvGrpSpPr/>
          <p:nvPr userDrawn="1"/>
        </p:nvGrpSpPr>
        <p:grpSpPr>
          <a:xfrm>
            <a:off x="130629" y="1066800"/>
            <a:ext cx="6360226" cy="679174"/>
            <a:chOff x="130629" y="914400"/>
            <a:chExt cx="6360226" cy="679174"/>
          </a:xfrm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0AAD1E6A-ED37-CDAD-7243-89741183018B}"/>
                </a:ext>
              </a:extLst>
            </p:cNvPr>
            <p:cNvSpPr/>
            <p:nvPr userDrawn="1"/>
          </p:nvSpPr>
          <p:spPr>
            <a:xfrm>
              <a:off x="130629" y="914400"/>
              <a:ext cx="6360226" cy="60628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EDFA6299-39FE-A0FE-4BDD-39A0C5B10754}"/>
                </a:ext>
              </a:extLst>
            </p:cNvPr>
            <p:cNvSpPr/>
            <p:nvPr userDrawn="1"/>
          </p:nvSpPr>
          <p:spPr>
            <a:xfrm>
              <a:off x="221672" y="987287"/>
              <a:ext cx="6203351" cy="6062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Content Placeholder 2">
            <a:extLst>
              <a:ext uri="{FF2B5EF4-FFF2-40B4-BE49-F238E27FC236}">
                <a16:creationId xmlns:a16="http://schemas.microsoft.com/office/drawing/2014/main" id="{E7533C3D-83DD-D131-A105-38487F4A344C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67143" y="1240455"/>
            <a:ext cx="5935685" cy="32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B00ABA5-53D2-BF1D-3E49-36CDD8928D59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1FC1041-2A51-5FBA-2EF8-6A0D2724369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68979" y="1943048"/>
            <a:ext cx="2968735" cy="1489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 b="1">
                <a:solidFill>
                  <a:schemeClr val="accent1"/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Intro Text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845BE47-70CB-19A7-CF49-8FCE8657B9DD}"/>
              </a:ext>
            </a:extLst>
          </p:cNvPr>
          <p:cNvSpPr>
            <a:spLocks noGrp="1"/>
          </p:cNvSpPr>
          <p:nvPr>
            <p:ph sz="half" idx="12" hasCustomPrompt="1"/>
          </p:nvPr>
        </p:nvSpPr>
        <p:spPr>
          <a:xfrm>
            <a:off x="368979" y="3486349"/>
            <a:ext cx="2968735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accent1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7" name="Content Placeholder 3">
            <a:extLst>
              <a:ext uri="{FF2B5EF4-FFF2-40B4-BE49-F238E27FC236}">
                <a16:creationId xmlns:a16="http://schemas.microsoft.com/office/drawing/2014/main" id="{B58CE4D1-21CC-7F2D-CADC-7753A2C3E9C2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372114" y="3880751"/>
            <a:ext cx="2962465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1E9A9E4D-4D56-B72C-A45E-BB6A8FF1A38A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3528392" y="1943048"/>
            <a:ext cx="2962464" cy="4411369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Content Placeholder 3">
            <a:extLst>
              <a:ext uri="{FF2B5EF4-FFF2-40B4-BE49-F238E27FC236}">
                <a16:creationId xmlns:a16="http://schemas.microsoft.com/office/drawing/2014/main" id="{DDABC6DB-C86F-0188-9A62-FDBF7DB3E0DB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3528392" y="6551491"/>
            <a:ext cx="3108891" cy="988890"/>
          </a:xfrm>
          <a:prstGeom prst="rect">
            <a:avLst/>
          </a:prstGeom>
          <a:ln w="19050">
            <a:solidFill>
              <a:schemeClr val="tx1"/>
            </a:solidFill>
          </a:ln>
        </p:spPr>
        <p:txBody>
          <a:bodyPr lIns="108000" tIns="108000" rIns="108000" bIns="108000"/>
          <a:lstStyle>
            <a:lvl1pPr marL="0" indent="0">
              <a:buNone/>
              <a:defRPr sz="1100">
                <a:solidFill>
                  <a:schemeClr val="accent1"/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Highlight copy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0724A5F-57CF-2838-962D-3B6D1E218398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99EA1BC-2DE9-A4B2-87BF-CE68EE5C9F67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EF1C198-028C-B6EE-3E60-00E5904411E7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05E6981-696D-9709-D6EE-5A95300EF7AE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BC880B4-01D4-A5F6-4103-EE5AF43AF651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5F3C0AF-D675-00B4-DD43-C7B4150F0D63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770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hapt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C6979D17-E45C-0132-7355-65306922D9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4400" y="1277209"/>
            <a:ext cx="6089199" cy="481588"/>
          </a:xfrm>
          <a:prstGeom prst="rect">
            <a:avLst/>
          </a:prstGeom>
        </p:spPr>
        <p:txBody>
          <a:bodyPr/>
          <a:lstStyle>
            <a:lvl1pPr>
              <a:defRPr sz="2400" b="1">
                <a:solidFill>
                  <a:schemeClr val="tx2"/>
                </a:solidFill>
                <a:latin typeface="Helvetica" pitchFamily="2" charset="0"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92F3D35A-5CB9-7A0E-71AD-6E524982AA01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84400" y="1957877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2DFEED0E-1700-5FE9-D12F-191687C774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84400" y="2352279"/>
            <a:ext cx="2914650" cy="6285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1FE6E9D3-8A02-BD22-5F4F-CF54C4094ED4}"/>
              </a:ext>
            </a:extLst>
          </p:cNvPr>
          <p:cNvSpPr>
            <a:spLocks noGrp="1"/>
          </p:cNvSpPr>
          <p:nvPr>
            <p:ph sz="half" idx="10" hasCustomPrompt="1"/>
          </p:nvPr>
        </p:nvSpPr>
        <p:spPr>
          <a:xfrm>
            <a:off x="3558949" y="1957877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CE3742A9-C9AA-1898-167B-C1EBC7D1E4A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3558949" y="2352279"/>
            <a:ext cx="2914650" cy="628526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4809D3C-2599-C164-6753-85B86A155142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6B232B5-591E-8A07-DEEE-F5E42864B34D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2857160-4A61-7010-C648-6EFA9EF8BB8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A71C9C5-7E64-E5E4-1707-9A35BBAFAC1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FE5F287-87D4-B36E-EBF3-9F7101C8CC0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A932E312-F907-EEC9-A38A-08390D19A8DD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4C93BD7-1534-480C-27A4-08F4E163F3E3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A4AF39B-BCEA-C89B-1BD2-A55020564491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D574023-52BD-A0FE-1A5C-A9B54072CEEC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A7DF4670-5D53-80B9-1EA6-F2978AE1FDBB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8ACE61A4-D39E-D4A0-CEA9-E68260D975A5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F8F1556C-3207-1174-20EF-FC8973312087}"/>
              </a:ext>
            </a:extLst>
          </p:cNvPr>
          <p:cNvSpPr>
            <a:spLocks noGrp="1"/>
          </p:cNvSpPr>
          <p:nvPr>
            <p:ph sz="half" idx="17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</p:spTree>
    <p:extLst>
      <p:ext uri="{BB962C8B-B14F-4D97-AF65-F5344CB8AC3E}">
        <p14:creationId xmlns:p14="http://schemas.microsoft.com/office/powerpoint/2010/main" val="23881915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ntent and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33C80FD-29FE-6309-AD07-40A28114BE3B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9565258-41CF-B531-E61F-A308A010F97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34BFB7-95FC-0D37-8B17-DD677B171C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511E37C-F42E-A3BC-A13E-384594E1B2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7EE4AA75-EA8C-2D5C-29A2-389C49DB561E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8378983-4AD9-E526-0A2C-CFBCE05844C9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3BC38F5-F3DA-5B71-6DBA-972C2AF9E199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54D4AB4-8559-727E-C539-63DAAE510C43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4D83176-6B89-2D1B-05F2-A742BAFF82FA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0211CF-6A37-36CA-12CA-7722F0D11177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E156583-005C-417B-EB22-C4A806D71F9C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F65CA9A-CA9E-E600-CC72-285194D28B3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95284" y="1955584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168786C3-95FC-EAB2-56EC-F1252E820B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95285" y="2349986"/>
            <a:ext cx="2914650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73F7175-CE33-54BF-5D59-548AC117509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558950" y="1955584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0" name="Content Placeholder 3">
            <a:extLst>
              <a:ext uri="{FF2B5EF4-FFF2-40B4-BE49-F238E27FC236}">
                <a16:creationId xmlns:a16="http://schemas.microsoft.com/office/drawing/2014/main" id="{D6CC8F77-AD43-B840-7188-47FB008B2887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3558950" y="2349986"/>
            <a:ext cx="2914650" cy="428071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1pPr>
            <a:lvl2pPr marL="3429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2pPr>
            <a:lvl3pPr marL="6858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3pPr>
            <a:lvl4pPr marL="10287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4pPr>
            <a:lvl5pPr marL="1371600" indent="0">
              <a:buNone/>
              <a:defRPr sz="1100">
                <a:solidFill>
                  <a:schemeClr val="tx2">
                    <a:lumMod val="50000"/>
                  </a:schemeClr>
                </a:solidFill>
                <a:latin typeface="Helvetica" pitchFamily="2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1153D24E-A4D3-2A8C-8E79-008BBB8CCBBB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395285" y="6702703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968F457A-B5A4-4F57-9D65-8569C46A08FE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3558950" y="6702703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03BAE4-5A70-FBA5-877B-22C27538DC21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4090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F65CA9A-CA9E-E600-CC72-285194D28B3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395284" y="197351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73F7175-CE33-54BF-5D59-548AC1175097}"/>
              </a:ext>
            </a:extLst>
          </p:cNvPr>
          <p:cNvSpPr>
            <a:spLocks noGrp="1"/>
          </p:cNvSpPr>
          <p:nvPr>
            <p:ph sz="half" idx="13" hasCustomPrompt="1"/>
          </p:nvPr>
        </p:nvSpPr>
        <p:spPr>
          <a:xfrm>
            <a:off x="3558950" y="1973511"/>
            <a:ext cx="2914650" cy="3224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Sub Heading</a:t>
            </a:r>
          </a:p>
        </p:txBody>
      </p:sp>
      <p:sp>
        <p:nvSpPr>
          <p:cNvPr id="14" name="Picture Placeholder 2">
            <a:extLst>
              <a:ext uri="{FF2B5EF4-FFF2-40B4-BE49-F238E27FC236}">
                <a16:creationId xmlns:a16="http://schemas.microsoft.com/office/drawing/2014/main" id="{1153D24E-A4D3-2A8C-8E79-008BBB8CCBBB}"/>
              </a:ext>
            </a:extLst>
          </p:cNvPr>
          <p:cNvSpPr>
            <a:spLocks noGrp="1" noChangeAspect="1"/>
          </p:cNvSpPr>
          <p:nvPr>
            <p:ph type="pic" idx="15"/>
          </p:nvPr>
        </p:nvSpPr>
        <p:spPr>
          <a:xfrm>
            <a:off x="395285" y="6374899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968F457A-B5A4-4F57-9D65-8569C46A08FE}"/>
              </a:ext>
            </a:extLst>
          </p:cNvPr>
          <p:cNvSpPr>
            <a:spLocks noGrp="1" noChangeAspect="1"/>
          </p:cNvSpPr>
          <p:nvPr>
            <p:ph type="pic" idx="17"/>
          </p:nvPr>
        </p:nvSpPr>
        <p:spPr>
          <a:xfrm>
            <a:off x="3558950" y="6374899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33C80FD-29FE-6309-AD07-40A28114BE3B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403BAE4-5A70-FBA5-877B-22C27538DC21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Picture Placeholder 2">
            <a:extLst>
              <a:ext uri="{FF2B5EF4-FFF2-40B4-BE49-F238E27FC236}">
                <a16:creationId xmlns:a16="http://schemas.microsoft.com/office/drawing/2014/main" id="{A5E0EF1B-A27C-6EEC-2410-EF09EEB688A9}"/>
              </a:ext>
            </a:extLst>
          </p:cNvPr>
          <p:cNvSpPr>
            <a:spLocks noGrp="1" noChangeAspect="1"/>
          </p:cNvSpPr>
          <p:nvPr>
            <p:ph type="pic" idx="20"/>
          </p:nvPr>
        </p:nvSpPr>
        <p:spPr>
          <a:xfrm>
            <a:off x="395283" y="2382271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9EFB54-F385-8341-C4EF-011E857972C8}"/>
              </a:ext>
            </a:extLst>
          </p:cNvPr>
          <p:cNvSpPr>
            <a:spLocks noGrp="1" noChangeAspect="1"/>
          </p:cNvSpPr>
          <p:nvPr>
            <p:ph type="pic" idx="21"/>
          </p:nvPr>
        </p:nvSpPr>
        <p:spPr>
          <a:xfrm>
            <a:off x="395282" y="4378585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Picture Placeholder 2">
            <a:extLst>
              <a:ext uri="{FF2B5EF4-FFF2-40B4-BE49-F238E27FC236}">
                <a16:creationId xmlns:a16="http://schemas.microsoft.com/office/drawing/2014/main" id="{9BD1B538-E06D-8E16-7193-E94466F3E151}"/>
              </a:ext>
            </a:extLst>
          </p:cNvPr>
          <p:cNvSpPr>
            <a:spLocks noGrp="1" noChangeAspect="1"/>
          </p:cNvSpPr>
          <p:nvPr>
            <p:ph type="pic" idx="22"/>
          </p:nvPr>
        </p:nvSpPr>
        <p:spPr>
          <a:xfrm>
            <a:off x="3558948" y="2382271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5" name="Picture Placeholder 2">
            <a:extLst>
              <a:ext uri="{FF2B5EF4-FFF2-40B4-BE49-F238E27FC236}">
                <a16:creationId xmlns:a16="http://schemas.microsoft.com/office/drawing/2014/main" id="{82979F03-6CB6-AC5A-A24E-039B2844AD4C}"/>
              </a:ext>
            </a:extLst>
          </p:cNvPr>
          <p:cNvSpPr>
            <a:spLocks noGrp="1" noChangeAspect="1"/>
          </p:cNvSpPr>
          <p:nvPr>
            <p:ph type="pic" idx="23"/>
          </p:nvPr>
        </p:nvSpPr>
        <p:spPr>
          <a:xfrm>
            <a:off x="3558947" y="4378585"/>
            <a:ext cx="2914651" cy="1919030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3DE03B32-20D9-468D-44DA-4786A3F1912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0330"/>
            <a:ext cx="4352636" cy="1256809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26F38716-7949-D62C-E91F-A92ADE42688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1084"/>
            <a:ext cx="3483212" cy="1106055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D911A083-61F5-5248-1A21-DA1691E6F55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20390"/>
            <a:ext cx="3841953" cy="1256744"/>
          </a:xfrm>
          <a:prstGeom prst="rect">
            <a:avLst/>
          </a:prstGeom>
        </p:spPr>
      </p:pic>
      <p:sp>
        <p:nvSpPr>
          <p:cNvPr id="52" name="Content Placeholder 2">
            <a:extLst>
              <a:ext uri="{FF2B5EF4-FFF2-40B4-BE49-F238E27FC236}">
                <a16:creationId xmlns:a16="http://schemas.microsoft.com/office/drawing/2014/main" id="{38EC34CF-DAD3-3FAE-1FEB-B7D56AC32044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620319" y="368456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0B46B57B-ED2C-3D1B-5F36-EF332464D919}"/>
              </a:ext>
            </a:extLst>
          </p:cNvPr>
          <p:cNvSpPr/>
          <p:nvPr userDrawn="1"/>
        </p:nvSpPr>
        <p:spPr>
          <a:xfrm>
            <a:off x="367143" y="-17929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037BE11-804B-7BAC-1F2D-483E4B9CD27A}"/>
              </a:ext>
            </a:extLst>
          </p:cNvPr>
          <p:cNvSpPr txBox="1"/>
          <p:nvPr userDrawn="1"/>
        </p:nvSpPr>
        <p:spPr>
          <a:xfrm>
            <a:off x="425667" y="255155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C84E2F2-BDA7-FB99-EA5D-539523C45458}"/>
              </a:ext>
            </a:extLst>
          </p:cNvPr>
          <p:cNvSpPr/>
          <p:nvPr userDrawn="1"/>
        </p:nvSpPr>
        <p:spPr>
          <a:xfrm>
            <a:off x="367143" y="9070220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D9C6CAAC-89E1-C949-91F5-BE2CAFB93D97}"/>
              </a:ext>
            </a:extLst>
          </p:cNvPr>
          <p:cNvSpPr txBox="1"/>
          <p:nvPr userDrawn="1"/>
        </p:nvSpPr>
        <p:spPr>
          <a:xfrm>
            <a:off x="1065329" y="9171590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E97B899F-6F76-89DC-624E-3CC684273F1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1859"/>
            <a:ext cx="420908" cy="283868"/>
          </a:xfrm>
          <a:prstGeom prst="rect">
            <a:avLst/>
          </a:prstGeom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F5369268-DBB4-50FD-CC6A-7501D8F8B1D9}"/>
              </a:ext>
            </a:extLst>
          </p:cNvPr>
          <p:cNvSpPr/>
          <p:nvPr userDrawn="1"/>
        </p:nvSpPr>
        <p:spPr>
          <a:xfrm>
            <a:off x="220717" y="223623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630757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20" userDrawn="1">
          <p15:clr>
            <a:srgbClr val="FBAE40"/>
          </p15:clr>
        </p15:guide>
        <p15:guide id="2" pos="216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70A16CC-B6BD-726A-04E0-C0D11C412BDF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FA7F2D0-37D4-D5C7-1BD5-E0176D0748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02B1017-147F-E55E-B8F8-7F91DB3526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4BFB381-33F3-4294-44DF-374F429474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66384B6B-A2F2-F14E-7B3A-F009DBA23A3A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8A81D18-C45D-86A1-8A4F-5FD38A28A39B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B7E1A9-8082-6735-A33C-B6457D4FEFC7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1635DCD-FDF6-0B82-C0F2-83799222E9A6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047BB6E-A69A-4F87-B22D-3C599EE06F3F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B5D641C-5BEB-E7D6-8BD5-6B799E11959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96B1D257-4995-578F-6C22-20B1DE2FAFE2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349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570A16CC-B6BD-726A-04E0-C0D11C412BDF}"/>
              </a:ext>
            </a:extLst>
          </p:cNvPr>
          <p:cNvSpPr/>
          <p:nvPr userDrawn="1"/>
        </p:nvSpPr>
        <p:spPr>
          <a:xfrm>
            <a:off x="0" y="324465"/>
            <a:ext cx="6858000" cy="2802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14BFB381-33F3-4294-44DF-374F429474B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r="6497" b="69260"/>
          <a:stretch/>
        </p:blipFill>
        <p:spPr>
          <a:xfrm rot="10800000">
            <a:off x="-15801" y="-16289"/>
            <a:ext cx="3841953" cy="1256744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485B71B2-CD14-C798-2F76-7B1B5309F076}"/>
              </a:ext>
            </a:extLst>
          </p:cNvPr>
          <p:cNvGrpSpPr/>
          <p:nvPr userDrawn="1"/>
        </p:nvGrpSpPr>
        <p:grpSpPr>
          <a:xfrm>
            <a:off x="130629" y="1066800"/>
            <a:ext cx="6360226" cy="679174"/>
            <a:chOff x="130629" y="914400"/>
            <a:chExt cx="6360226" cy="679174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76EB270-28D0-DC62-6658-252CF0261C57}"/>
                </a:ext>
              </a:extLst>
            </p:cNvPr>
            <p:cNvSpPr/>
            <p:nvPr userDrawn="1"/>
          </p:nvSpPr>
          <p:spPr>
            <a:xfrm>
              <a:off x="130629" y="914400"/>
              <a:ext cx="6360226" cy="60628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8443E7AE-A503-8685-4FC8-12938E271A52}"/>
                </a:ext>
              </a:extLst>
            </p:cNvPr>
            <p:cNvSpPr/>
            <p:nvPr userDrawn="1"/>
          </p:nvSpPr>
          <p:spPr>
            <a:xfrm>
              <a:off x="221672" y="987287"/>
              <a:ext cx="6203351" cy="606287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62C07DE-F095-C116-0C81-BB268BB22FCD}"/>
              </a:ext>
            </a:extLst>
          </p:cNvPr>
          <p:cNvSpPr>
            <a:spLocks noGrp="1"/>
          </p:cNvSpPr>
          <p:nvPr>
            <p:ph sz="half" idx="16" hasCustomPrompt="1"/>
          </p:nvPr>
        </p:nvSpPr>
        <p:spPr>
          <a:xfrm>
            <a:off x="367143" y="1240455"/>
            <a:ext cx="5935685" cy="32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Title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1FA7F2D0-37D4-D5C7-1BD5-E0176D0748E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t="70658"/>
          <a:stretch/>
        </p:blipFill>
        <p:spPr>
          <a:xfrm rot="10800000">
            <a:off x="1807703" y="8664431"/>
            <a:ext cx="4352636" cy="125680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02B1017-147F-E55E-B8F8-7F91DB35262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l="17883" b="73768"/>
          <a:stretch/>
        </p:blipFill>
        <p:spPr>
          <a:xfrm>
            <a:off x="-15800" y="8815185"/>
            <a:ext cx="3483212" cy="1106055"/>
          </a:xfrm>
          <a:prstGeom prst="rect">
            <a:avLst/>
          </a:prstGeom>
        </p:spPr>
      </p:pic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66384B6B-A2F2-F14E-7B3A-F009DBA23A3A}"/>
              </a:ext>
            </a:extLst>
          </p:cNvPr>
          <p:cNvSpPr>
            <a:spLocks noGrp="1"/>
          </p:cNvSpPr>
          <p:nvPr>
            <p:ph sz="half" idx="19" hasCustomPrompt="1"/>
          </p:nvPr>
        </p:nvSpPr>
        <p:spPr>
          <a:xfrm>
            <a:off x="3620319" y="372557"/>
            <a:ext cx="2914650" cy="14427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sz="800" b="1">
                <a:solidFill>
                  <a:schemeClr val="tx2"/>
                </a:solidFill>
                <a:latin typeface="Helvetica" pitchFamily="2" charset="0"/>
              </a:defRPr>
            </a:lvl1pPr>
            <a:lvl2pPr marL="342900" indent="0">
              <a:buNone/>
              <a:defRPr>
                <a:latin typeface="Helvetica" pitchFamily="2" charset="0"/>
              </a:defRPr>
            </a:lvl2pPr>
            <a:lvl3pPr marL="685800" indent="0">
              <a:buNone/>
              <a:defRPr>
                <a:latin typeface="Helvetica" pitchFamily="2" charset="0"/>
              </a:defRPr>
            </a:lvl3pPr>
            <a:lvl4pPr marL="1028700" indent="0">
              <a:buNone/>
              <a:defRPr>
                <a:latin typeface="Helvetica" pitchFamily="2" charset="0"/>
              </a:defRPr>
            </a:lvl4pPr>
            <a:lvl5pPr marL="1371600" indent="0">
              <a:buNone/>
              <a:defRPr>
                <a:latin typeface="Helvetica" pitchFamily="2" charset="0"/>
              </a:defRPr>
            </a:lvl5pPr>
          </a:lstStyle>
          <a:p>
            <a:pPr lvl="0"/>
            <a:r>
              <a:rPr lang="en-GB" dirty="0"/>
              <a:t>Document Title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8A81D18-C45D-86A1-8A4F-5FD38A28A39B}"/>
              </a:ext>
            </a:extLst>
          </p:cNvPr>
          <p:cNvSpPr/>
          <p:nvPr userDrawn="1"/>
        </p:nvSpPr>
        <p:spPr>
          <a:xfrm>
            <a:off x="367143" y="-13828"/>
            <a:ext cx="1391609" cy="8040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0B7E1A9-8082-6735-A33C-B6457D4FEFC7}"/>
              </a:ext>
            </a:extLst>
          </p:cNvPr>
          <p:cNvSpPr txBox="1"/>
          <p:nvPr userDrawn="1"/>
        </p:nvSpPr>
        <p:spPr>
          <a:xfrm>
            <a:off x="425667" y="259256"/>
            <a:ext cx="1285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Helvetica" pitchFamily="2" charset="0"/>
              </a:rPr>
              <a:t>AHMAT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1635DCD-FDF6-0B82-C0F2-83799222E9A6}"/>
              </a:ext>
            </a:extLst>
          </p:cNvPr>
          <p:cNvSpPr/>
          <p:nvPr userDrawn="1"/>
        </p:nvSpPr>
        <p:spPr>
          <a:xfrm>
            <a:off x="367143" y="9074321"/>
            <a:ext cx="3856182" cy="6039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047BB6E-A69A-4F87-B22D-3C599EE06F3F}"/>
              </a:ext>
            </a:extLst>
          </p:cNvPr>
          <p:cNvSpPr txBox="1"/>
          <p:nvPr userDrawn="1"/>
        </p:nvSpPr>
        <p:spPr>
          <a:xfrm>
            <a:off x="1065329" y="9175691"/>
            <a:ext cx="3062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b="1" dirty="0">
                <a:solidFill>
                  <a:schemeClr val="bg1"/>
                </a:solidFill>
                <a:effectLst/>
                <a:latin typeface="Helvetica" pitchFamily="2" charset="0"/>
              </a:rPr>
              <a:t>Encourage one another and build each other up</a:t>
            </a:r>
            <a:endParaRPr lang="en-GB" sz="1000" dirty="0">
              <a:solidFill>
                <a:schemeClr val="bg1"/>
              </a:solidFill>
              <a:effectLst/>
              <a:latin typeface="Helvetica" pitchFamily="2" charset="0"/>
            </a:endParaRPr>
          </a:p>
          <a:p>
            <a:r>
              <a:rPr lang="en-GB" sz="1000" dirty="0">
                <a:solidFill>
                  <a:schemeClr val="bg1"/>
                </a:solidFill>
                <a:effectLst/>
                <a:latin typeface="Helvetica" pitchFamily="2" charset="0"/>
              </a:rPr>
              <a:t>1 Thessalonians 5:11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B5D641C-5BEB-E7D6-8BD5-6B799E119592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35135" y="9225960"/>
            <a:ext cx="420908" cy="283868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96B1D257-4995-578F-6C22-20B1DE2FAFE2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408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6/26/26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7432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6/26/26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54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6/26/26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6789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6/26/26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4679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6/26/26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5310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6/26/26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547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43C9DD07-EC45-7F4B-AE9D-E622D030147C}" type="datetimeFigureOut">
              <a:rPr lang="en-US" smtClean="0"/>
              <a:t>6/26/26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31F005EC-9DDE-1F45-BAC4-D79B557FF30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455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549E244-ECB2-7505-65A0-36258DE8150A}"/>
              </a:ext>
            </a:extLst>
          </p:cNvPr>
          <p:cNvSpPr/>
          <p:nvPr userDrawn="1"/>
        </p:nvSpPr>
        <p:spPr>
          <a:xfrm>
            <a:off x="220717" y="227724"/>
            <a:ext cx="6416566" cy="94505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839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3" r:id="rId2"/>
    <p:sldLayoutId id="2147483674" r:id="rId3"/>
    <p:sldLayoutId id="2147483684" r:id="rId4"/>
    <p:sldLayoutId id="2147483676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  <p:sldLayoutId id="2147483683" r:id="rId18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B0E90B-77E4-2709-8E5D-952CBC8DF688}"/>
              </a:ext>
            </a:extLst>
          </p:cNvPr>
          <p:cNvSpPr>
            <a:spLocks noGrp="1"/>
          </p:cNvSpPr>
          <p:nvPr>
            <p:ph sz="half" idx="16"/>
          </p:nvPr>
        </p:nvSpPr>
        <p:spPr/>
        <p:txBody>
          <a:bodyPr/>
          <a:lstStyle/>
          <a:p>
            <a:r>
              <a:rPr lang="en-US" dirty="0"/>
              <a:t>KS 1 – Year 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863DE-E557-B4C7-554D-627AA4455145}"/>
              </a:ext>
            </a:extLst>
          </p:cNvPr>
          <p:cNvSpPr>
            <a:spLocks noGrp="1"/>
          </p:cNvSpPr>
          <p:nvPr>
            <p:ph sz="half" idx="19"/>
          </p:nvPr>
        </p:nvSpPr>
        <p:spPr/>
        <p:txBody>
          <a:bodyPr/>
          <a:lstStyle/>
          <a:p>
            <a:r>
              <a:rPr lang="en-US" dirty="0"/>
              <a:t>AHMAT Two Year Curriculum</a:t>
            </a:r>
          </a:p>
        </p:txBody>
      </p:sp>
      <p:graphicFrame>
        <p:nvGraphicFramePr>
          <p:cNvPr id="4" name="Table 12">
            <a:extLst>
              <a:ext uri="{FF2B5EF4-FFF2-40B4-BE49-F238E27FC236}">
                <a16:creationId xmlns:a16="http://schemas.microsoft.com/office/drawing/2014/main" id="{8E23857F-7511-D2B7-DD9D-5B28FD168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994792"/>
              </p:ext>
            </p:extLst>
          </p:nvPr>
        </p:nvGraphicFramePr>
        <p:xfrm>
          <a:off x="449315" y="1886590"/>
          <a:ext cx="6007144" cy="69361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54288">
                  <a:extLst>
                    <a:ext uri="{9D8B030D-6E8A-4147-A177-3AD203B41FA5}">
                      <a16:colId xmlns:a16="http://schemas.microsoft.com/office/drawing/2014/main" val="2355592821"/>
                    </a:ext>
                  </a:extLst>
                </a:gridCol>
                <a:gridCol w="1506829">
                  <a:extLst>
                    <a:ext uri="{9D8B030D-6E8A-4147-A177-3AD203B41FA5}">
                      <a16:colId xmlns:a16="http://schemas.microsoft.com/office/drawing/2014/main" val="980258252"/>
                    </a:ext>
                  </a:extLst>
                </a:gridCol>
                <a:gridCol w="1619041">
                  <a:extLst>
                    <a:ext uri="{9D8B030D-6E8A-4147-A177-3AD203B41FA5}">
                      <a16:colId xmlns:a16="http://schemas.microsoft.com/office/drawing/2014/main" val="3440349388"/>
                    </a:ext>
                  </a:extLst>
                </a:gridCol>
                <a:gridCol w="1626986">
                  <a:extLst>
                    <a:ext uri="{9D8B030D-6E8A-4147-A177-3AD203B41FA5}">
                      <a16:colId xmlns:a16="http://schemas.microsoft.com/office/drawing/2014/main" val="3247791174"/>
                    </a:ext>
                  </a:extLst>
                </a:gridCol>
              </a:tblGrid>
              <a:tr h="304449">
                <a:tc>
                  <a:txBody>
                    <a:bodyPr/>
                    <a:lstStyle/>
                    <a:p>
                      <a:r>
                        <a:rPr lang="en-GB" sz="14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Subject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Autumn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Spring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Summer</a:t>
                      </a:r>
                      <a:endParaRPr lang="en-GB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5049439"/>
                  </a:ext>
                </a:extLst>
              </a:tr>
              <a:tr h="304449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Once upon a time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Frozen Kingdom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Our Community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8049619"/>
                  </a:ext>
                </a:extLst>
              </a:tr>
              <a:tr h="1165715">
                <a:tc row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Writing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 the woods</a:t>
                      </a:r>
                    </a:p>
                    <a:p>
                      <a:pPr algn="l"/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Big Bad Wolf</a:t>
                      </a:r>
                    </a:p>
                    <a:p>
                      <a:pPr algn="l"/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Jolly Postman’s Journey</a:t>
                      </a:r>
                    </a:p>
                    <a:p>
                      <a:pPr algn="l"/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Stickman</a:t>
                      </a:r>
                    </a:p>
                    <a:p>
                      <a:pPr algn="l"/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algn="l"/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story of the Nativity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All about winter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US" sz="900" b="0" dirty="0">
                          <a:latin typeface="Helvetica" pitchFamily="2" charset="0"/>
                        </a:rPr>
                        <a:t>How to dress for the Arctic</a:t>
                      </a:r>
                    </a:p>
                    <a:p>
                      <a:endParaRPr lang="en-US" sz="900" b="0" dirty="0">
                        <a:latin typeface="Helvetica" pitchFamily="2" charset="0"/>
                      </a:endParaRPr>
                    </a:p>
                    <a:p>
                      <a:r>
                        <a:rPr lang="en-US" sz="900" b="0" dirty="0">
                          <a:latin typeface="Helvetica" pitchFamily="2" charset="0"/>
                        </a:rPr>
                        <a:t>Arctic Animals</a:t>
                      </a:r>
                    </a:p>
                    <a:p>
                      <a:endParaRPr lang="en-US" sz="900" b="0" dirty="0">
                        <a:latin typeface="Helvetica" pitchFamily="2" charset="0"/>
                      </a:endParaRPr>
                    </a:p>
                    <a:p>
                      <a:r>
                        <a:rPr lang="en-US" sz="900" b="0" dirty="0">
                          <a:latin typeface="Helvetica" pitchFamily="2" charset="0"/>
                        </a:rPr>
                        <a:t>Museum Treasures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Florence Nightingale</a:t>
                      </a:r>
                    </a:p>
                    <a:p>
                      <a:pPr algn="l"/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Elves and the Shoemaker</a:t>
                      </a:r>
                    </a:p>
                    <a:p>
                      <a:pPr algn="l"/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*Writing Competition (narrative)</a:t>
                      </a:r>
                    </a:p>
                    <a:p>
                      <a:pPr algn="l"/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Helping Hedgehogs</a:t>
                      </a: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5224429"/>
                  </a:ext>
                </a:extLst>
              </a:tr>
              <a:tr h="129524">
                <a:tc vMerge="1">
                  <a:txBody>
                    <a:bodyPr/>
                    <a:lstStyle/>
                    <a:p>
                      <a:pPr algn="l"/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900" dirty="0">
                        <a:effectLst/>
                        <a:highlight>
                          <a:srgbClr val="FFFF00"/>
                        </a:highlight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0551117"/>
                  </a:ext>
                </a:extLst>
              </a:tr>
              <a:tr h="604445">
                <a:tc row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Reading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The Great Fire of London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Ice Bear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+mn-ea"/>
                          <a:cs typeface="+mn-cs"/>
                        </a:rPr>
                        <a:t>Extra Yarn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Helvetica" pitchFamily="2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+mn-ea"/>
                          <a:cs typeface="+mn-cs"/>
                        </a:rPr>
                        <a:t>The Secret Sky Garden Year 1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047079"/>
                  </a:ext>
                </a:extLst>
              </a:tr>
              <a:tr h="304449">
                <a:tc vMerge="1">
                  <a:txBody>
                    <a:bodyPr/>
                    <a:lstStyle/>
                    <a:p>
                      <a:pPr algn="l"/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Good Little Wolf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The Way Home for Wolf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+mn-ea"/>
                          <a:cs typeface="+mn-cs"/>
                        </a:rPr>
                        <a:t>The Night Gardener Year 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4257622"/>
                  </a:ext>
                </a:extLst>
              </a:tr>
              <a:tr h="304449"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Great fire of London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Inuit people 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Medicine woman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0319574"/>
                  </a:ext>
                </a:extLst>
              </a:tr>
              <a:tr h="304449"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UK + London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Arctic circle (Inuit people)</a:t>
                      </a:r>
                      <a:endParaRPr lang="en-GB" sz="9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Local area study 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Our school/Village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4037144"/>
                  </a:ext>
                </a:extLst>
              </a:tr>
              <a:tr h="304449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Seasonal changes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Materials 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Seasonal changes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Habitats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Seasonal changes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Animals including humans 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785363"/>
                  </a:ext>
                </a:extLst>
              </a:tr>
              <a:tr h="304449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Painting 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Picasso style portraits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Inuit Clay Masks 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Stick people 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9721534"/>
                  </a:ext>
                </a:extLst>
              </a:tr>
              <a:tr h="304449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DT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Moving stories </a:t>
                      </a:r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Arctic buggy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Build the community 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5179596"/>
                  </a:ext>
                </a:extLst>
              </a:tr>
              <a:tr h="304449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Great Fire of London </a:t>
                      </a:r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Inside my igloo</a:t>
                      </a:r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Music in my community</a:t>
                      </a:r>
                      <a:r>
                        <a:rPr lang="en-GB" sz="900" dirty="0">
                          <a:effectLst/>
                          <a:latin typeface="Helvetica" pitchFamily="2" charset="0"/>
                        </a:rPr>
                        <a:t> </a:t>
                      </a:r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8782694"/>
                  </a:ext>
                </a:extLst>
              </a:tr>
              <a:tr h="304449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100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Internet safety/ Technology all around us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Digital art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Programming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r>
                        <a:rPr lang="en-GB" sz="900" dirty="0" err="1">
                          <a:solidFill>
                            <a:srgbClr val="000000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Beebots</a:t>
                      </a:r>
                      <a:endParaRPr lang="en-GB" sz="9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3017404"/>
                  </a:ext>
                </a:extLst>
              </a:tr>
              <a:tr h="474921"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</a:t>
                      </a:r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Being Safe &amp; online relationships</a:t>
                      </a:r>
                    </a:p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Stereotyping </a:t>
                      </a:r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Respectful relationships &amp; Caring Friendships</a:t>
                      </a:r>
                    </a:p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Resolving conflict </a:t>
                      </a:r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Families and people who care for me</a:t>
                      </a:r>
                    </a:p>
                    <a:p>
                      <a:pPr algn="l"/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Boundaries &amp; consent </a:t>
                      </a:r>
                      <a:endParaRPr lang="en-US" sz="900" dirty="0">
                        <a:solidFill>
                          <a:schemeClr val="tx2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7082354"/>
                  </a:ext>
                </a:extLst>
              </a:tr>
              <a:tr h="812982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made the world?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does Christmas matter to Christians?</a:t>
                      </a:r>
                    </a:p>
                  </a:txBody>
                  <a:tcPr marL="114300" marR="11430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 different Jews believe about God?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is the good news that Jesus brings?</a:t>
                      </a:r>
                    </a:p>
                  </a:txBody>
                  <a:tcPr marL="114300" marR="11430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and why is Shabbat important to some Jewish people in Britain?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do people know how to behave?</a:t>
                      </a:r>
                    </a:p>
                  </a:txBody>
                  <a:tcPr marL="114300" marR="11430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2042060"/>
                  </a:ext>
                </a:extLst>
              </a:tr>
              <a:tr h="546878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Tag Rugby</a:t>
                      </a:r>
                    </a:p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Netball</a:t>
                      </a:r>
                    </a:p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Gymnastics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Dance</a:t>
                      </a:r>
                    </a:p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Volleyball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Cricket</a:t>
                      </a:r>
                    </a:p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Athletics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25462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702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B0E90B-77E4-2709-8E5D-952CBC8DF688}"/>
              </a:ext>
            </a:extLst>
          </p:cNvPr>
          <p:cNvSpPr>
            <a:spLocks noGrp="1"/>
          </p:cNvSpPr>
          <p:nvPr>
            <p:ph sz="half" idx="16"/>
          </p:nvPr>
        </p:nvSpPr>
        <p:spPr/>
        <p:txBody>
          <a:bodyPr/>
          <a:lstStyle/>
          <a:p>
            <a:r>
              <a:rPr lang="en-US" dirty="0"/>
              <a:t>KS 1 – Year 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863DE-E557-B4C7-554D-627AA4455145}"/>
              </a:ext>
            </a:extLst>
          </p:cNvPr>
          <p:cNvSpPr>
            <a:spLocks noGrp="1"/>
          </p:cNvSpPr>
          <p:nvPr>
            <p:ph sz="half" idx="19"/>
          </p:nvPr>
        </p:nvSpPr>
        <p:spPr/>
        <p:txBody>
          <a:bodyPr/>
          <a:lstStyle/>
          <a:p>
            <a:r>
              <a:rPr lang="en-US" dirty="0"/>
              <a:t>AHMAT Two Year Curriculum</a:t>
            </a:r>
          </a:p>
        </p:txBody>
      </p:sp>
      <p:graphicFrame>
        <p:nvGraphicFramePr>
          <p:cNvPr id="4" name="Table 12">
            <a:extLst>
              <a:ext uri="{FF2B5EF4-FFF2-40B4-BE49-F238E27FC236}">
                <a16:creationId xmlns:a16="http://schemas.microsoft.com/office/drawing/2014/main" id="{8E23857F-7511-D2B7-DD9D-5B28FD1681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532176"/>
              </p:ext>
            </p:extLst>
          </p:nvPr>
        </p:nvGraphicFramePr>
        <p:xfrm>
          <a:off x="449316" y="1886592"/>
          <a:ext cx="6023047" cy="7012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3599">
                  <a:extLst>
                    <a:ext uri="{9D8B030D-6E8A-4147-A177-3AD203B41FA5}">
                      <a16:colId xmlns:a16="http://schemas.microsoft.com/office/drawing/2014/main" val="2355592821"/>
                    </a:ext>
                  </a:extLst>
                </a:gridCol>
                <a:gridCol w="1735675">
                  <a:extLst>
                    <a:ext uri="{9D8B030D-6E8A-4147-A177-3AD203B41FA5}">
                      <a16:colId xmlns:a16="http://schemas.microsoft.com/office/drawing/2014/main" val="980258252"/>
                    </a:ext>
                  </a:extLst>
                </a:gridCol>
                <a:gridCol w="1727714">
                  <a:extLst>
                    <a:ext uri="{9D8B030D-6E8A-4147-A177-3AD203B41FA5}">
                      <a16:colId xmlns:a16="http://schemas.microsoft.com/office/drawing/2014/main" val="3440349388"/>
                    </a:ext>
                  </a:extLst>
                </a:gridCol>
                <a:gridCol w="1656059">
                  <a:extLst>
                    <a:ext uri="{9D8B030D-6E8A-4147-A177-3AD203B41FA5}">
                      <a16:colId xmlns:a16="http://schemas.microsoft.com/office/drawing/2014/main" val="3247791174"/>
                    </a:ext>
                  </a:extLst>
                </a:gridCol>
              </a:tblGrid>
              <a:tr h="200351">
                <a:tc>
                  <a:txBody>
                    <a:bodyPr/>
                    <a:lstStyle/>
                    <a:p>
                      <a:r>
                        <a:rPr lang="en-GB" sz="1400" b="1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Subject</a:t>
                      </a:r>
                      <a:endParaRPr lang="en-GB" sz="12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Autumn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Spring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Summer</a:t>
                      </a:r>
                      <a:endParaRPr lang="en-GB" sz="12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5049439"/>
                  </a:ext>
                </a:extLst>
              </a:tr>
              <a:tr h="220341">
                <a:tc>
                  <a:txBody>
                    <a:bodyPr/>
                    <a:lstStyle/>
                    <a:p>
                      <a:pPr algn="l"/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Topic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Beside the Seaside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Dragons and Dinosaurs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Our wonderful world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8049619"/>
                  </a:ext>
                </a:extLst>
              </a:tr>
              <a:tr h="1416767">
                <a:tc rowSpan="2"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Writing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Packing for a trip to the seaside 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My day at the beach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Elf Chase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Dear Father Christmas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Winter Poetry</a:t>
                      </a:r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Tell me a Dragon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How to care for a dragon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My trip to Windsor Castle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Spring Poetry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Helvetica" pitchFamily="2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All about Garden Insects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Hungry Caterpillar Retelling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All About Madagascar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+mn-ea"/>
                          <a:cs typeface="+mn-cs"/>
                        </a:rPr>
                        <a:t>* Writing Competition Narrative</a:t>
                      </a:r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15224429"/>
                  </a:ext>
                </a:extLst>
              </a:tr>
              <a:tr h="128797">
                <a:tc vMerge="1">
                  <a:txBody>
                    <a:bodyPr/>
                    <a:lstStyle/>
                    <a:p>
                      <a:pPr algn="l"/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b="1" kern="12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90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20551117"/>
                  </a:ext>
                </a:extLst>
              </a:tr>
              <a:tr h="729850">
                <a:tc rowSpan="2"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Reading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Grandma Bird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Boundless Sky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Castle the King Built</a:t>
                      </a:r>
                    </a:p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  <a:p>
                      <a:r>
                        <a:rPr lang="en-US" sz="9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Moon Dragons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+mn-ea"/>
                          <a:cs typeface="+mn-cs"/>
                        </a:rPr>
                        <a:t>Lots of diversity of Life on Earth </a:t>
                      </a: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Helvetica" pitchFamily="2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+mn-ea"/>
                          <a:cs typeface="+mn-cs"/>
                        </a:rPr>
                        <a:t>The Secret Sky Garden Year 1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7047079"/>
                  </a:ext>
                </a:extLst>
              </a:tr>
              <a:tr h="343459">
                <a:tc vMerge="1">
                  <a:txBody>
                    <a:bodyPr/>
                    <a:lstStyle/>
                    <a:p>
                      <a:pPr algn="l"/>
                      <a:endParaRPr lang="en-GB" sz="1000" dirty="0"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US" sz="900" dirty="0">
                        <a:solidFill>
                          <a:schemeClr val="tx1"/>
                        </a:solidFill>
                        <a:latin typeface="Helvetica" pitchFamily="2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+mn-ea"/>
                          <a:cs typeface="+mn-cs"/>
                        </a:rPr>
                        <a:t>The Night Gardener – Year 2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94257622"/>
                  </a:ext>
                </a:extLst>
              </a:tr>
              <a:tr h="257594"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History of the seaside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Significant person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Mary Anning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Significant people (David Attenborough)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10319574"/>
                  </a:ext>
                </a:extLst>
              </a:tr>
              <a:tr h="386391"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Geography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World continents and oceans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Maps (Windsor/Windsor castle)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Local area study (plants and animals/ contrast with non-European country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4037144"/>
                  </a:ext>
                </a:extLst>
              </a:tr>
              <a:tr h="386391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Science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Materials (Waterproof)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Forces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Seasonal changes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Animals including humans *Animals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Seasonal changes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Plants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785363"/>
                  </a:ext>
                </a:extLst>
              </a:tr>
              <a:tr h="179101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Art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Monet painting 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Printing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Collage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9721534"/>
                  </a:ext>
                </a:extLst>
              </a:tr>
              <a:tr h="257594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DT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Cookery – Prepare a sandwich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Egg Box dragon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Design and make a photo frame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95179596"/>
                  </a:ext>
                </a:extLst>
              </a:tr>
              <a:tr h="179101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Music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Sun, Sea and song BBC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Carnival of animals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The sounds around us</a:t>
                      </a:r>
                      <a:endParaRPr lang="en-GB" sz="9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8782694"/>
                  </a:ext>
                </a:extLst>
              </a:tr>
              <a:tr h="257594">
                <a:tc>
                  <a:txBody>
                    <a:bodyPr/>
                    <a:lstStyle/>
                    <a:p>
                      <a:pPr algn="l"/>
                      <a:r>
                        <a:rPr lang="en-GB" sz="100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Computing</a:t>
                      </a:r>
                      <a:endParaRPr lang="en-GB" sz="100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Programming</a:t>
                      </a: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Animations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Research and word processing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Photography editing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63017404"/>
                  </a:ext>
                </a:extLst>
              </a:tr>
              <a:tr h="386391">
                <a:tc>
                  <a:txBody>
                    <a:bodyPr/>
                    <a:lstStyle/>
                    <a:p>
                      <a:pPr algn="l"/>
                      <a:r>
                        <a:rPr lang="en-GB" sz="10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PSHE</a:t>
                      </a:r>
                      <a:endParaRPr lang="en-GB" sz="10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Being Safe &amp; online relationships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Stereotyping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Respectful relationships &amp; Caring Friendships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Resolving conflict 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Families and people who care for me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en-GB" sz="90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Boundaries &amp; consent</a:t>
                      </a:r>
                      <a:endParaRPr lang="en-GB" sz="90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7082354"/>
                  </a:ext>
                </a:extLst>
              </a:tr>
              <a:tr h="77958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RE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Who do different people believe God is?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do Christians know what is </a:t>
                      </a:r>
                      <a:r>
                        <a:rPr lang="en-GB" sz="900" b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right?</a:t>
                      </a:r>
                      <a:endParaRPr lang="en-GB" sz="900" b="0" dirty="0">
                        <a:solidFill>
                          <a:schemeClr val="tx1"/>
                        </a:solidFill>
                        <a:effectLst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14300" marR="114300" marT="0" marB="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does the Torah mean for Jewish people?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Why does Easter matter to Christians?</a:t>
                      </a:r>
                    </a:p>
                  </a:txBody>
                  <a:tcPr marL="114300" marR="114300" marT="0" marB="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 what ways is the synagogue important to Jews?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900" b="0" dirty="0">
                          <a:solidFill>
                            <a:schemeClr val="tx1"/>
                          </a:solidFill>
                          <a:effectLst/>
                          <a:latin typeface="Helvetica" pitchFamily="2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What are the best reasons for following a leader?</a:t>
                      </a:r>
                    </a:p>
                  </a:txBody>
                  <a:tcPr marL="114300" marR="114300" marT="0" marB="0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62042060"/>
                  </a:ext>
                </a:extLst>
              </a:tr>
              <a:tr h="543810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Helvetica" pitchFamily="2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PE</a:t>
                      </a:r>
                      <a:endParaRPr kumimoji="0" lang="en-GB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Helvetica" pitchFamily="2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Basketball</a:t>
                      </a:r>
                    </a:p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Football</a:t>
                      </a:r>
                    </a:p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Gymnastics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Dance</a:t>
                      </a:r>
                    </a:p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Tennis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Rounders</a:t>
                      </a:r>
                    </a:p>
                    <a:p>
                      <a:r>
                        <a:rPr lang="en-US" sz="800" dirty="0">
                          <a:solidFill>
                            <a:schemeClr val="tx1"/>
                          </a:solidFill>
                          <a:latin typeface="Helvetica" pitchFamily="2" charset="0"/>
                        </a:rPr>
                        <a:t>Athletics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25462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636988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HMAT 2">
      <a:dk1>
        <a:srgbClr val="000000"/>
      </a:dk1>
      <a:lt1>
        <a:srgbClr val="FBFFFF"/>
      </a:lt1>
      <a:dk2>
        <a:srgbClr val="3660AA"/>
      </a:dk2>
      <a:lt2>
        <a:srgbClr val="FFFFFF"/>
      </a:lt2>
      <a:accent1>
        <a:srgbClr val="3660AA"/>
      </a:accent1>
      <a:accent2>
        <a:srgbClr val="E7364E"/>
      </a:accent2>
      <a:accent3>
        <a:srgbClr val="FFD301"/>
      </a:accent3>
      <a:accent4>
        <a:srgbClr val="15B439"/>
      </a:accent4>
      <a:accent5>
        <a:srgbClr val="E999EA"/>
      </a:accent5>
      <a:accent6>
        <a:srgbClr val="B857E8"/>
      </a:accent6>
      <a:hlink>
        <a:srgbClr val="000000"/>
      </a:hlink>
      <a:folHlink>
        <a:srgbClr val="FEFFFF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port Template v2" id="{E152F08C-700B-E241-A37E-33A9F4CBB994}" vid="{478F50E9-7F56-A743-BF5B-99E0149E1FB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7766</TotalTime>
  <Words>547</Words>
  <Application>Microsoft Macintosh PowerPoint</Application>
  <PresentationFormat>A4 Paper (210x297 mm)</PresentationFormat>
  <Paragraphs>199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Helvetica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 Cooke</dc:creator>
  <cp:lastModifiedBy>Helen Mitchell</cp:lastModifiedBy>
  <cp:revision>23</cp:revision>
  <dcterms:created xsi:type="dcterms:W3CDTF">2023-08-27T15:23:25Z</dcterms:created>
  <dcterms:modified xsi:type="dcterms:W3CDTF">2026-06-26T07:55:16Z</dcterms:modified>
</cp:coreProperties>
</file>