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56" r:id="rId2"/>
    <p:sldId id="257" r:id="rId3"/>
    <p:sldId id="258" r:id="rId4"/>
    <p:sldId id="259" r:id="rId5"/>
    <p:sldId id="260" r:id="rId6"/>
    <p:sldId id="281" r:id="rId7"/>
    <p:sldId id="277" r:id="rId8"/>
    <p:sldId id="274" r:id="rId9"/>
    <p:sldId id="275" r:id="rId10"/>
    <p:sldId id="276" r:id="rId11"/>
    <p:sldId id="278" r:id="rId12"/>
    <p:sldId id="279" r:id="rId13"/>
    <p:sldId id="283" r:id="rId14"/>
    <p:sldId id="285" r:id="rId15"/>
    <p:sldId id="273" r:id="rId16"/>
    <p:sldId id="269" r:id="rId17"/>
    <p:sldId id="28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0CCE19-2197-4EDA-A8EB-A6E2E7010647}" v="1" dt="2026-09-07T16:53:53.5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244"/>
    <p:restoredTop sz="95934"/>
  </p:normalViewPr>
  <p:slideViewPr>
    <p:cSldViewPr snapToGrid="0" snapToObjects="1">
      <p:cViewPr varScale="1">
        <p:scale>
          <a:sx n="63" d="100"/>
          <a:sy n="63" d="100"/>
        </p:scale>
        <p:origin x="6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t Winsbury" userId="98d53c52-eae5-4978-a7cf-41098e4c25ee" providerId="ADAL" clId="{6F42DEA0-A8F6-4BA4-B347-DD2A86E6E02E}"/>
    <pc:docChg chg="modSld">
      <pc:chgData name="Jet Winsbury" userId="98d53c52-eae5-4978-a7cf-41098e4c25ee" providerId="ADAL" clId="{6F42DEA0-A8F6-4BA4-B347-DD2A86E6E02E}" dt="2026-09-07T16:53:53.545" v="6"/>
      <pc:docMkLst>
        <pc:docMk/>
      </pc:docMkLst>
      <pc:sldChg chg="addSp modSp">
        <pc:chgData name="Jet Winsbury" userId="98d53c52-eae5-4978-a7cf-41098e4c25ee" providerId="ADAL" clId="{6F42DEA0-A8F6-4BA4-B347-DD2A86E6E02E}" dt="2026-09-05T09:21:21.777" v="1"/>
        <pc:sldMkLst>
          <pc:docMk/>
          <pc:sldMk cId="4252862574" sldId="257"/>
        </pc:sldMkLst>
        <pc:spChg chg="add mod">
          <ac:chgData name="Jet Winsbury" userId="98d53c52-eae5-4978-a7cf-41098e4c25ee" providerId="ADAL" clId="{6F42DEA0-A8F6-4BA4-B347-DD2A86E6E02E}" dt="2026-09-05T09:21:21.777" v="1"/>
          <ac:spMkLst>
            <pc:docMk/>
            <pc:sldMk cId="4252862574" sldId="257"/>
            <ac:spMk id="6" creationId="{CAB03B9A-A989-D0A6-3411-F18D5933B956}"/>
          </ac:spMkLst>
        </pc:spChg>
        <pc:picChg chg="add">
          <ac:chgData name="Jet Winsbury" userId="98d53c52-eae5-4978-a7cf-41098e4c25ee" providerId="ADAL" clId="{6F42DEA0-A8F6-4BA4-B347-DD2A86E6E02E}" dt="2026-09-05T09:20:38.992" v="0"/>
          <ac:picMkLst>
            <pc:docMk/>
            <pc:sldMk cId="4252862574" sldId="257"/>
            <ac:picMk id="5" creationId="{1B74E139-1310-A76A-401D-51476E65A740}"/>
          </ac:picMkLst>
        </pc:picChg>
      </pc:sldChg>
      <pc:sldChg chg="addSp delSp modSp">
        <pc:chgData name="Jet Winsbury" userId="98d53c52-eae5-4978-a7cf-41098e4c25ee" providerId="ADAL" clId="{6F42DEA0-A8F6-4BA4-B347-DD2A86E6E02E}" dt="2026-09-05T09:24:36.770" v="2"/>
        <pc:sldMkLst>
          <pc:docMk/>
          <pc:sldMk cId="4199760011" sldId="258"/>
        </pc:sldMkLst>
        <pc:spChg chg="add mod">
          <ac:chgData name="Jet Winsbury" userId="98d53c52-eae5-4978-a7cf-41098e4c25ee" providerId="ADAL" clId="{6F42DEA0-A8F6-4BA4-B347-DD2A86E6E02E}" dt="2026-09-05T09:24:36.770" v="2"/>
          <ac:spMkLst>
            <pc:docMk/>
            <pc:sldMk cId="4199760011" sldId="258"/>
            <ac:spMk id="4" creationId="{CAB03B9A-A989-D0A6-3411-F18D5933B956}"/>
          </ac:spMkLst>
        </pc:spChg>
      </pc:sldChg>
      <pc:sldChg chg="modSp">
        <pc:chgData name="Jet Winsbury" userId="98d53c52-eae5-4978-a7cf-41098e4c25ee" providerId="ADAL" clId="{6F42DEA0-A8F6-4BA4-B347-DD2A86E6E02E}" dt="2026-09-07T16:53:53.545" v="6"/>
        <pc:sldMkLst>
          <pc:docMk/>
          <pc:sldMk cId="2647921096" sldId="259"/>
        </pc:sldMkLst>
        <pc:spChg chg="mod">
          <ac:chgData name="Jet Winsbury" userId="98d53c52-eae5-4978-a7cf-41098e4c25ee" providerId="ADAL" clId="{6F42DEA0-A8F6-4BA4-B347-DD2A86E6E02E}" dt="2026-09-07T16:53:53.545" v="6"/>
          <ac:spMkLst>
            <pc:docMk/>
            <pc:sldMk cId="2647921096" sldId="259"/>
            <ac:spMk id="6" creationId="{76F9EA20-8918-76BE-B515-F29BF7FBBE55}"/>
          </ac:spMkLst>
        </pc:spChg>
      </pc:sldChg>
      <pc:sldChg chg="modSp">
        <pc:chgData name="Jet Winsbury" userId="98d53c52-eae5-4978-a7cf-41098e4c25ee" providerId="ADAL" clId="{6F42DEA0-A8F6-4BA4-B347-DD2A86E6E02E}" dt="2026-09-05T09:34:14.868" v="5"/>
        <pc:sldMkLst>
          <pc:docMk/>
          <pc:sldMk cId="1904422610" sldId="260"/>
        </pc:sldMkLst>
        <pc:spChg chg="mod">
          <ac:chgData name="Jet Winsbury" userId="98d53c52-eae5-4978-a7cf-41098e4c25ee" providerId="ADAL" clId="{6F42DEA0-A8F6-4BA4-B347-DD2A86E6E02E}" dt="2026-09-05T09:34:14.868" v="5"/>
          <ac:spMkLst>
            <pc:docMk/>
            <pc:sldMk cId="1904422610" sldId="260"/>
            <ac:spMk id="3" creationId="{3E83D68E-D065-93CB-2BD4-DFEBF06AF9F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C543B5-CFB1-D24F-B177-067BAC2F32C1}" type="datetimeFigureOut">
              <a:rPr lang="en-US" smtClean="0"/>
              <a:t>9/8/2026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89D7F0-471D-EA4E-BF6D-0DD4D3D899BD}" type="slidenum">
              <a:rPr lang="en-US" smtClean="0"/>
              <a:t>‹#›</a:t>
            </a:fld>
            <a:endParaRPr lang="en-US"/>
          </a:p>
        </p:txBody>
      </p:sp>
    </p:spTree>
    <p:extLst>
      <p:ext uri="{BB962C8B-B14F-4D97-AF65-F5344CB8AC3E}">
        <p14:creationId xmlns:p14="http://schemas.microsoft.com/office/powerpoint/2010/main" val="18616213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9DF9-5DDD-0381-0C38-86F0FFE52173}"/>
              </a:ext>
            </a:extLst>
          </p:cNvPr>
          <p:cNvSpPr>
            <a:spLocks noGrp="1"/>
          </p:cNvSpPr>
          <p:nvPr>
            <p:ph type="ctrTitle"/>
          </p:nvPr>
        </p:nvSpPr>
        <p:spPr>
          <a:xfrm>
            <a:off x="2933013" y="1041400"/>
            <a:ext cx="6705600" cy="2387600"/>
          </a:xfrm>
        </p:spPr>
        <p:txBody>
          <a:bodyPr anchor="b"/>
          <a:lstStyle>
            <a:lvl1pPr algn="ctr">
              <a:defRPr sz="6000" b="1" i="0">
                <a:solidFill>
                  <a:schemeClr val="bg1"/>
                </a:solidFill>
                <a:latin typeface="Helvetica" pitchFamily="2" charset="0"/>
              </a:defRPr>
            </a:lvl1pPr>
          </a:lstStyle>
          <a:p>
            <a:r>
              <a:rPr lang="en-GB"/>
              <a:t>Click to edit Master title style</a:t>
            </a:r>
            <a:endParaRPr lang="en-US" dirty="0"/>
          </a:p>
        </p:txBody>
      </p:sp>
      <p:sp>
        <p:nvSpPr>
          <p:cNvPr id="3" name="Subtitle 2">
            <a:extLst>
              <a:ext uri="{FF2B5EF4-FFF2-40B4-BE49-F238E27FC236}">
                <a16:creationId xmlns:a16="http://schemas.microsoft.com/office/drawing/2014/main" id="{6BB9069E-44DF-0FB5-8AE6-0914543B3B36}"/>
              </a:ext>
            </a:extLst>
          </p:cNvPr>
          <p:cNvSpPr>
            <a:spLocks noGrp="1"/>
          </p:cNvSpPr>
          <p:nvPr>
            <p:ph type="subTitle" idx="1"/>
          </p:nvPr>
        </p:nvSpPr>
        <p:spPr>
          <a:xfrm>
            <a:off x="2933013" y="3728111"/>
            <a:ext cx="6705600" cy="823459"/>
          </a:xfrm>
        </p:spPr>
        <p:txBody>
          <a:bodyPr/>
          <a:lstStyle>
            <a:lvl1pPr marL="0" indent="0" algn="ctr">
              <a:buNone/>
              <a:defRPr sz="2400">
                <a:solidFill>
                  <a:schemeClr val="bg1"/>
                </a:solidFill>
                <a:latin typeface="Helvetica"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Tree>
    <p:extLst>
      <p:ext uri="{BB962C8B-B14F-4D97-AF65-F5344CB8AC3E}">
        <p14:creationId xmlns:p14="http://schemas.microsoft.com/office/powerpoint/2010/main" val="2049536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9DF9-5DDD-0381-0C38-86F0FFE52173}"/>
              </a:ext>
            </a:extLst>
          </p:cNvPr>
          <p:cNvSpPr>
            <a:spLocks noGrp="1"/>
          </p:cNvSpPr>
          <p:nvPr>
            <p:ph type="ctrTitle"/>
          </p:nvPr>
        </p:nvSpPr>
        <p:spPr>
          <a:xfrm>
            <a:off x="2933013" y="1041400"/>
            <a:ext cx="6705600" cy="2387600"/>
          </a:xfrm>
        </p:spPr>
        <p:txBody>
          <a:bodyPr anchor="b"/>
          <a:lstStyle>
            <a:lvl1pPr algn="ctr">
              <a:defRPr sz="6000" b="1" i="0">
                <a:solidFill>
                  <a:schemeClr val="tx1"/>
                </a:solidFill>
                <a:latin typeface="Helvetica" pitchFamily="2" charset="0"/>
              </a:defRPr>
            </a:lvl1pPr>
          </a:lstStyle>
          <a:p>
            <a:r>
              <a:rPr lang="en-GB"/>
              <a:t>Click to edit Master title style</a:t>
            </a:r>
            <a:endParaRPr lang="en-US" dirty="0"/>
          </a:p>
        </p:txBody>
      </p:sp>
      <p:sp>
        <p:nvSpPr>
          <p:cNvPr id="3" name="Subtitle 2">
            <a:extLst>
              <a:ext uri="{FF2B5EF4-FFF2-40B4-BE49-F238E27FC236}">
                <a16:creationId xmlns:a16="http://schemas.microsoft.com/office/drawing/2014/main" id="{6BB9069E-44DF-0FB5-8AE6-0914543B3B36}"/>
              </a:ext>
            </a:extLst>
          </p:cNvPr>
          <p:cNvSpPr>
            <a:spLocks noGrp="1"/>
          </p:cNvSpPr>
          <p:nvPr>
            <p:ph type="subTitle" idx="1"/>
          </p:nvPr>
        </p:nvSpPr>
        <p:spPr>
          <a:xfrm>
            <a:off x="2933013" y="3728111"/>
            <a:ext cx="6705600" cy="823459"/>
          </a:xfrm>
        </p:spPr>
        <p:txBody>
          <a:bodyPr/>
          <a:lstStyle>
            <a:lvl1pPr marL="0" indent="0" algn="ctr">
              <a:buNone/>
              <a:defRPr sz="2400">
                <a:solidFill>
                  <a:schemeClr val="tx1"/>
                </a:solidFill>
                <a:latin typeface="Helvetica"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Tree>
    <p:extLst>
      <p:ext uri="{BB962C8B-B14F-4D97-AF65-F5344CB8AC3E}">
        <p14:creationId xmlns:p14="http://schemas.microsoft.com/office/powerpoint/2010/main" val="6155827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99DF9-5DDD-0381-0C38-86F0FFE52173}"/>
              </a:ext>
            </a:extLst>
          </p:cNvPr>
          <p:cNvSpPr>
            <a:spLocks noGrp="1"/>
          </p:cNvSpPr>
          <p:nvPr>
            <p:ph type="ctrTitle"/>
          </p:nvPr>
        </p:nvSpPr>
        <p:spPr>
          <a:xfrm>
            <a:off x="2933013" y="1041400"/>
            <a:ext cx="6705600" cy="2387600"/>
          </a:xfrm>
        </p:spPr>
        <p:txBody>
          <a:bodyPr anchor="b"/>
          <a:lstStyle>
            <a:lvl1pPr algn="ctr">
              <a:defRPr sz="6000" b="1" i="0">
                <a:solidFill>
                  <a:schemeClr val="bg1"/>
                </a:solidFill>
                <a:latin typeface="Helvetica" pitchFamily="2" charset="0"/>
              </a:defRPr>
            </a:lvl1pPr>
          </a:lstStyle>
          <a:p>
            <a:r>
              <a:rPr lang="en-GB"/>
              <a:t>Click to edit Master title style</a:t>
            </a:r>
            <a:endParaRPr lang="en-US" dirty="0"/>
          </a:p>
        </p:txBody>
      </p:sp>
      <p:sp>
        <p:nvSpPr>
          <p:cNvPr id="3" name="Subtitle 2">
            <a:extLst>
              <a:ext uri="{FF2B5EF4-FFF2-40B4-BE49-F238E27FC236}">
                <a16:creationId xmlns:a16="http://schemas.microsoft.com/office/drawing/2014/main" id="{6BB9069E-44DF-0FB5-8AE6-0914543B3B36}"/>
              </a:ext>
            </a:extLst>
          </p:cNvPr>
          <p:cNvSpPr>
            <a:spLocks noGrp="1"/>
          </p:cNvSpPr>
          <p:nvPr>
            <p:ph type="subTitle" idx="1"/>
          </p:nvPr>
        </p:nvSpPr>
        <p:spPr>
          <a:xfrm>
            <a:off x="2933013" y="3728111"/>
            <a:ext cx="6705600" cy="823459"/>
          </a:xfrm>
        </p:spPr>
        <p:txBody>
          <a:bodyPr/>
          <a:lstStyle>
            <a:lvl1pPr marL="0" indent="0" algn="ctr">
              <a:buNone/>
              <a:defRPr sz="2400">
                <a:solidFill>
                  <a:schemeClr val="bg1"/>
                </a:solidFill>
                <a:latin typeface="Helvetica"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Tree>
    <p:extLst>
      <p:ext uri="{BB962C8B-B14F-4D97-AF65-F5344CB8AC3E}">
        <p14:creationId xmlns:p14="http://schemas.microsoft.com/office/powerpoint/2010/main" val="2666612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4200938" y="914400"/>
            <a:ext cx="7368210" cy="5195456"/>
          </a:xfrm>
        </p:spPr>
        <p:txBody>
          <a:bodyPr/>
          <a:lstStyle>
            <a:lvl1pPr>
              <a:buClr>
                <a:schemeClr val="accent3"/>
              </a:buClr>
              <a:defRPr/>
            </a:lvl1pPr>
            <a:lvl2pPr>
              <a:buClr>
                <a:schemeClr val="accent3"/>
              </a:buClr>
              <a:defRPr/>
            </a:lvl2pPr>
            <a:lvl3pPr>
              <a:buClr>
                <a:schemeClr val="accent3"/>
              </a:buClr>
              <a:defRPr/>
            </a:lvl3pPr>
            <a:lvl4pPr>
              <a:buClr>
                <a:schemeClr val="accent3"/>
              </a:buClr>
              <a:defRPr/>
            </a:lvl4pPr>
            <a:lvl5pPr>
              <a:buClr>
                <a:schemeClr val="accent3"/>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Title 1">
            <a:extLst>
              <a:ext uri="{FF2B5EF4-FFF2-40B4-BE49-F238E27FC236}">
                <a16:creationId xmlns:a16="http://schemas.microsoft.com/office/drawing/2014/main" id="{9049F01F-0AA6-8252-7917-4B3441E1B2C1}"/>
              </a:ext>
            </a:extLst>
          </p:cNvPr>
          <p:cNvSpPr>
            <a:spLocks noGrp="1"/>
          </p:cNvSpPr>
          <p:nvPr>
            <p:ph type="title"/>
          </p:nvPr>
        </p:nvSpPr>
        <p:spPr>
          <a:xfrm>
            <a:off x="453888" y="473824"/>
            <a:ext cx="3309730" cy="2057341"/>
          </a:xfrm>
        </p:spPr>
        <p:txBody>
          <a:bodyPr/>
          <a:lstStyle>
            <a:lvl1pPr algn="ctr">
              <a:defRPr>
                <a:solidFill>
                  <a:schemeClr val="tx1"/>
                </a:solidFill>
              </a:defRPr>
            </a:lvl1pPr>
          </a:lstStyle>
          <a:p>
            <a:r>
              <a:rPr lang="en-GB"/>
              <a:t>Click to edit Master title style</a:t>
            </a:r>
            <a:endParaRPr lang="en-US" dirty="0"/>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Tree>
    <p:extLst>
      <p:ext uri="{BB962C8B-B14F-4D97-AF65-F5344CB8AC3E}">
        <p14:creationId xmlns:p14="http://schemas.microsoft.com/office/powerpoint/2010/main" val="6796249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453888" y="473824"/>
            <a:ext cx="3309730" cy="2057341"/>
          </a:xfrm>
        </p:spPr>
        <p:txBody>
          <a:bodyPr/>
          <a:lstStyle>
            <a:lvl1pPr algn="ctr">
              <a:defRPr>
                <a:solidFill>
                  <a:schemeClr val="bg1"/>
                </a:solidFill>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4200938" y="914400"/>
            <a:ext cx="7368210" cy="5195456"/>
          </a:xfrm>
        </p:spPr>
        <p:txBody>
          <a:bodyPr/>
          <a:lstStyle>
            <a:lvl1pPr>
              <a:buClr>
                <a:schemeClr val="accent2"/>
              </a:buClr>
              <a:defRPr/>
            </a:lvl1pPr>
            <a:lvl2pPr>
              <a:buClr>
                <a:schemeClr val="accent2"/>
              </a:buClr>
              <a:defRPr/>
            </a:lvl2pPr>
            <a:lvl3pPr>
              <a:buClr>
                <a:schemeClr val="accent2"/>
              </a:buClr>
              <a:defRPr/>
            </a:lvl3pPr>
            <a:lvl4pPr>
              <a:buClr>
                <a:schemeClr val="accent2"/>
              </a:buClr>
              <a:defRPr/>
            </a:lvl4pPr>
            <a:lvl5pPr>
              <a:buClr>
                <a:schemeClr val="accent2"/>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Slide Number Placeholder 5">
            <a:extLst>
              <a:ext uri="{FF2B5EF4-FFF2-40B4-BE49-F238E27FC236}">
                <a16:creationId xmlns:a16="http://schemas.microsoft.com/office/drawing/2014/main" id="{4ACB7F33-3679-838E-FE45-B1188D0C2039}"/>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Tree>
    <p:extLst>
      <p:ext uri="{BB962C8B-B14F-4D97-AF65-F5344CB8AC3E}">
        <p14:creationId xmlns:p14="http://schemas.microsoft.com/office/powerpoint/2010/main" val="4015210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4200938" y="914400"/>
            <a:ext cx="7368210" cy="5195456"/>
          </a:xfrm>
        </p:spPr>
        <p:txBody>
          <a:bodyPr/>
          <a:lstStyle>
            <a:lvl1pPr>
              <a:buClr>
                <a:schemeClr val="tx2"/>
              </a:buClr>
              <a:defRPr/>
            </a:lvl1pPr>
            <a:lvl2pPr>
              <a:buClr>
                <a:schemeClr val="tx2"/>
              </a:buClr>
              <a:defRPr/>
            </a:lvl2pPr>
            <a:lvl3pPr>
              <a:buClr>
                <a:schemeClr val="tx2"/>
              </a:buClr>
              <a:defRPr/>
            </a:lvl3pPr>
            <a:lvl4pPr>
              <a:buClr>
                <a:schemeClr val="tx2"/>
              </a:buClr>
              <a:defRPr/>
            </a:lvl4pPr>
            <a:lvl5pPr>
              <a:buClr>
                <a:schemeClr val="tx2"/>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5" name="Title 1">
            <a:extLst>
              <a:ext uri="{FF2B5EF4-FFF2-40B4-BE49-F238E27FC236}">
                <a16:creationId xmlns:a16="http://schemas.microsoft.com/office/drawing/2014/main" id="{3FEFE0B2-0448-8DE3-3342-F49BB2D4A9F8}"/>
              </a:ext>
            </a:extLst>
          </p:cNvPr>
          <p:cNvSpPr>
            <a:spLocks noGrp="1"/>
          </p:cNvSpPr>
          <p:nvPr>
            <p:ph type="title"/>
          </p:nvPr>
        </p:nvSpPr>
        <p:spPr>
          <a:xfrm>
            <a:off x="453888" y="473824"/>
            <a:ext cx="3309730" cy="2057341"/>
          </a:xfrm>
        </p:spPr>
        <p:txBody>
          <a:bodyPr/>
          <a:lstStyle>
            <a:lvl1pPr algn="ctr">
              <a:defRPr>
                <a:solidFill>
                  <a:schemeClr val="bg1"/>
                </a:solidFill>
              </a:defRPr>
            </a:lvl1pPr>
          </a:lstStyle>
          <a:p>
            <a:r>
              <a:rPr lang="en-GB"/>
              <a:t>Click to edit Master title style</a:t>
            </a:r>
            <a:endParaRPr lang="en-US" dirty="0"/>
          </a:p>
        </p:txBody>
      </p:sp>
    </p:spTree>
    <p:extLst>
      <p:ext uri="{BB962C8B-B14F-4D97-AF65-F5344CB8AC3E}">
        <p14:creationId xmlns:p14="http://schemas.microsoft.com/office/powerpoint/2010/main" val="589470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2822713" y="2372138"/>
            <a:ext cx="8746435" cy="3737717"/>
          </a:xfrm>
        </p:spPr>
        <p:txBody>
          <a:bodyPr/>
          <a:lstStyle>
            <a:lvl1pPr>
              <a:buClr>
                <a:schemeClr val="accent3"/>
              </a:buClr>
              <a:defRPr/>
            </a:lvl1pPr>
            <a:lvl2pPr>
              <a:buClr>
                <a:schemeClr val="accent3"/>
              </a:buClr>
              <a:defRPr/>
            </a:lvl2pPr>
            <a:lvl3pPr>
              <a:buClr>
                <a:schemeClr val="accent3"/>
              </a:buClr>
              <a:defRPr/>
            </a:lvl3pPr>
            <a:lvl4pPr>
              <a:buClr>
                <a:schemeClr val="accent3"/>
              </a:buClr>
              <a:defRPr/>
            </a:lvl4pPr>
            <a:lvl5pPr>
              <a:buClr>
                <a:schemeClr val="accent3"/>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Title 1">
            <a:extLst>
              <a:ext uri="{FF2B5EF4-FFF2-40B4-BE49-F238E27FC236}">
                <a16:creationId xmlns:a16="http://schemas.microsoft.com/office/drawing/2014/main" id="{9049F01F-0AA6-8252-7917-4B3441E1B2C1}"/>
              </a:ext>
            </a:extLst>
          </p:cNvPr>
          <p:cNvSpPr>
            <a:spLocks noGrp="1"/>
          </p:cNvSpPr>
          <p:nvPr>
            <p:ph type="title" hasCustomPrompt="1"/>
          </p:nvPr>
        </p:nvSpPr>
        <p:spPr>
          <a:xfrm>
            <a:off x="453888" y="473825"/>
            <a:ext cx="1931503" cy="1898314"/>
          </a:xfrm>
        </p:spPr>
        <p:txBody>
          <a:bodyPr/>
          <a:lstStyle>
            <a:lvl1pPr algn="ctr">
              <a:defRPr>
                <a:solidFill>
                  <a:schemeClr val="tx1"/>
                </a:solidFill>
              </a:defRPr>
            </a:lvl1pPr>
          </a:lstStyle>
          <a:p>
            <a:r>
              <a:rPr lang="en-GB" dirty="0"/>
              <a:t>Click Here</a:t>
            </a:r>
            <a:endParaRPr lang="en-US" dirty="0"/>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4" name="Text Placeholder 3">
            <a:extLst>
              <a:ext uri="{FF2B5EF4-FFF2-40B4-BE49-F238E27FC236}">
                <a16:creationId xmlns:a16="http://schemas.microsoft.com/office/drawing/2014/main" id="{A2B1F06E-9879-3B64-9C94-8AD353E1F287}"/>
              </a:ext>
            </a:extLst>
          </p:cNvPr>
          <p:cNvSpPr>
            <a:spLocks noGrp="1"/>
          </p:cNvSpPr>
          <p:nvPr>
            <p:ph type="body" sz="quarter" idx="13" hasCustomPrompt="1"/>
          </p:nvPr>
        </p:nvSpPr>
        <p:spPr>
          <a:xfrm>
            <a:off x="2822575" y="473411"/>
            <a:ext cx="8746435" cy="1898314"/>
          </a:xfrm>
        </p:spPr>
        <p:txBody>
          <a:bodyPr anchor="ctr">
            <a:normAutofit/>
          </a:bodyPr>
          <a:lstStyle>
            <a:lvl1pPr marL="0" indent="0">
              <a:buNone/>
              <a:defRPr sz="4400"/>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4022152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2822713" y="2372138"/>
            <a:ext cx="8746435" cy="3737717"/>
          </a:xfrm>
        </p:spPr>
        <p:txBody>
          <a:bodyPr/>
          <a:lstStyle>
            <a:lvl1pPr>
              <a:buClr>
                <a:schemeClr val="accent2"/>
              </a:buClr>
              <a:defRPr/>
            </a:lvl1pPr>
            <a:lvl2pPr>
              <a:buClr>
                <a:schemeClr val="accent2"/>
              </a:buClr>
              <a:defRPr/>
            </a:lvl2pPr>
            <a:lvl3pPr>
              <a:buClr>
                <a:schemeClr val="accent2"/>
              </a:buClr>
              <a:defRPr/>
            </a:lvl3pPr>
            <a:lvl4pPr>
              <a:buClr>
                <a:schemeClr val="accent2"/>
              </a:buClr>
              <a:defRPr/>
            </a:lvl4pPr>
            <a:lvl5pPr>
              <a:buClr>
                <a:schemeClr val="accent2"/>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Title 1">
            <a:extLst>
              <a:ext uri="{FF2B5EF4-FFF2-40B4-BE49-F238E27FC236}">
                <a16:creationId xmlns:a16="http://schemas.microsoft.com/office/drawing/2014/main" id="{9049F01F-0AA6-8252-7917-4B3441E1B2C1}"/>
              </a:ext>
            </a:extLst>
          </p:cNvPr>
          <p:cNvSpPr>
            <a:spLocks noGrp="1"/>
          </p:cNvSpPr>
          <p:nvPr>
            <p:ph type="title" hasCustomPrompt="1"/>
          </p:nvPr>
        </p:nvSpPr>
        <p:spPr>
          <a:xfrm>
            <a:off x="453888" y="473825"/>
            <a:ext cx="1931503" cy="1898314"/>
          </a:xfrm>
        </p:spPr>
        <p:txBody>
          <a:bodyPr/>
          <a:lstStyle>
            <a:lvl1pPr algn="ctr">
              <a:defRPr>
                <a:solidFill>
                  <a:schemeClr val="bg1"/>
                </a:solidFill>
              </a:defRPr>
            </a:lvl1pPr>
          </a:lstStyle>
          <a:p>
            <a:r>
              <a:rPr lang="en-GB" dirty="0"/>
              <a:t>Click Here</a:t>
            </a:r>
            <a:endParaRPr lang="en-US" dirty="0"/>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9" name="Text Placeholder 3">
            <a:extLst>
              <a:ext uri="{FF2B5EF4-FFF2-40B4-BE49-F238E27FC236}">
                <a16:creationId xmlns:a16="http://schemas.microsoft.com/office/drawing/2014/main" id="{6D60C31E-BF1D-A1F0-A326-C4962C199144}"/>
              </a:ext>
            </a:extLst>
          </p:cNvPr>
          <p:cNvSpPr>
            <a:spLocks noGrp="1"/>
          </p:cNvSpPr>
          <p:nvPr>
            <p:ph type="body" sz="quarter" idx="13" hasCustomPrompt="1"/>
          </p:nvPr>
        </p:nvSpPr>
        <p:spPr>
          <a:xfrm>
            <a:off x="2822575" y="473411"/>
            <a:ext cx="8746435" cy="1898314"/>
          </a:xfrm>
        </p:spPr>
        <p:txBody>
          <a:bodyPr anchor="ctr">
            <a:normAutofit/>
          </a:bodyPr>
          <a:lstStyle>
            <a:lvl1pPr marL="0" indent="0">
              <a:buNone/>
              <a:defRPr sz="4400"/>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1317700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2822713" y="2372138"/>
            <a:ext cx="8746435" cy="3737717"/>
          </a:xfrm>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Title 1">
            <a:extLst>
              <a:ext uri="{FF2B5EF4-FFF2-40B4-BE49-F238E27FC236}">
                <a16:creationId xmlns:a16="http://schemas.microsoft.com/office/drawing/2014/main" id="{9049F01F-0AA6-8252-7917-4B3441E1B2C1}"/>
              </a:ext>
            </a:extLst>
          </p:cNvPr>
          <p:cNvSpPr>
            <a:spLocks noGrp="1"/>
          </p:cNvSpPr>
          <p:nvPr>
            <p:ph type="title" hasCustomPrompt="1"/>
          </p:nvPr>
        </p:nvSpPr>
        <p:spPr>
          <a:xfrm>
            <a:off x="453888" y="473825"/>
            <a:ext cx="1931503" cy="1898314"/>
          </a:xfrm>
        </p:spPr>
        <p:txBody>
          <a:bodyPr/>
          <a:lstStyle>
            <a:lvl1pPr algn="ctr">
              <a:defRPr>
                <a:solidFill>
                  <a:schemeClr val="bg1"/>
                </a:solidFill>
              </a:defRPr>
            </a:lvl1pPr>
          </a:lstStyle>
          <a:p>
            <a:r>
              <a:rPr lang="en-GB" dirty="0"/>
              <a:t>Click Here</a:t>
            </a:r>
            <a:endParaRPr lang="en-US" dirty="0"/>
          </a:p>
        </p:txBody>
      </p:sp>
      <p:sp>
        <p:nvSpPr>
          <p:cNvPr id="8" name="Slide Number Placeholder 5">
            <a:extLst>
              <a:ext uri="{FF2B5EF4-FFF2-40B4-BE49-F238E27FC236}">
                <a16:creationId xmlns:a16="http://schemas.microsoft.com/office/drawing/2014/main" id="{B05F591C-5941-6B2B-8C45-8F34DAED7F0F}"/>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9" name="Text Placeholder 3">
            <a:extLst>
              <a:ext uri="{FF2B5EF4-FFF2-40B4-BE49-F238E27FC236}">
                <a16:creationId xmlns:a16="http://schemas.microsoft.com/office/drawing/2014/main" id="{D7C2F104-F52B-F153-6FFF-69E188DF12A4}"/>
              </a:ext>
            </a:extLst>
          </p:cNvPr>
          <p:cNvSpPr>
            <a:spLocks noGrp="1"/>
          </p:cNvSpPr>
          <p:nvPr>
            <p:ph type="body" sz="quarter" idx="13" hasCustomPrompt="1"/>
          </p:nvPr>
        </p:nvSpPr>
        <p:spPr>
          <a:xfrm>
            <a:off x="2822575" y="473411"/>
            <a:ext cx="8746435" cy="1898314"/>
          </a:xfrm>
        </p:spPr>
        <p:txBody>
          <a:bodyPr anchor="ctr">
            <a:normAutofit/>
          </a:bodyPr>
          <a:lstStyle>
            <a:lvl1pPr marL="0" indent="0">
              <a:buNone/>
              <a:defRPr sz="4400"/>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40385457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6387547" y="831921"/>
            <a:ext cx="5181601" cy="1354690"/>
          </a:xfrm>
        </p:spPr>
        <p:txBody>
          <a:bodyPr/>
          <a:lstStyle>
            <a:lvl1pPr algn="ctr">
              <a:defRPr>
                <a:solidFill>
                  <a:schemeClr val="tx1"/>
                </a:solidFill>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6387548" y="2425148"/>
            <a:ext cx="5181600" cy="3684707"/>
          </a:xfrm>
        </p:spPr>
        <p:txBody>
          <a:bodyPr/>
          <a:lstStyle>
            <a:lvl1pPr>
              <a:defRPr>
                <a:latin typeface="Helvetica" pitchFamily="2" charset="0"/>
              </a:defRPr>
            </a:lvl1pPr>
            <a:lvl2pPr>
              <a:defRPr>
                <a:latin typeface="Helvetica" pitchFamily="2" charset="0"/>
              </a:defRPr>
            </a:lvl2pPr>
            <a:lvl3pPr>
              <a:defRPr>
                <a:latin typeface="Helvetica" pitchFamily="2" charset="0"/>
              </a:defRPr>
            </a:lvl3pPr>
            <a:lvl4pPr>
              <a:defRPr>
                <a:latin typeface="Helvetica" pitchFamily="2" charset="0"/>
              </a:defRPr>
            </a:lvl4pPr>
            <a:lvl5pPr>
              <a:defRPr>
                <a:latin typeface="Helvetica"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latin typeface="Helvetica" pitchFamily="2" charset="0"/>
              </a:defRPr>
            </a:lvl1pPr>
          </a:lstStyle>
          <a:p>
            <a:fld id="{DB4F5D62-7C0F-244C-8263-7B37E1C98A85}" type="slidenum">
              <a:rPr lang="en-US" smtClean="0"/>
              <a:pPr/>
              <a:t>‹#›</a:t>
            </a:fld>
            <a:endParaRPr lang="en-US" dirty="0"/>
          </a:p>
        </p:txBody>
      </p:sp>
      <p:sp>
        <p:nvSpPr>
          <p:cNvPr id="5" name="Picture Placeholder 4">
            <a:extLst>
              <a:ext uri="{FF2B5EF4-FFF2-40B4-BE49-F238E27FC236}">
                <a16:creationId xmlns:a16="http://schemas.microsoft.com/office/drawing/2014/main" id="{BA0EFC47-50DF-9D8B-D882-68CA10CA4200}"/>
              </a:ext>
            </a:extLst>
          </p:cNvPr>
          <p:cNvSpPr>
            <a:spLocks noGrp="1"/>
          </p:cNvSpPr>
          <p:nvPr>
            <p:ph type="pic" sz="quarter" idx="13"/>
          </p:nvPr>
        </p:nvSpPr>
        <p:spPr>
          <a:xfrm>
            <a:off x="917567" y="831850"/>
            <a:ext cx="4608590" cy="5194300"/>
          </a:xfrm>
        </p:spPr>
        <p:txBody>
          <a:bodyPr/>
          <a:lstStyle>
            <a:lvl1pPr marL="0" indent="0">
              <a:buNone/>
              <a:defRPr/>
            </a:lvl1pPr>
          </a:lstStyle>
          <a:p>
            <a:r>
              <a:rPr lang="en-GB"/>
              <a:t>Click icon to add picture</a:t>
            </a:r>
            <a:endParaRPr lang="en-US" dirty="0"/>
          </a:p>
        </p:txBody>
      </p:sp>
    </p:spTree>
    <p:extLst>
      <p:ext uri="{BB962C8B-B14F-4D97-AF65-F5344CB8AC3E}">
        <p14:creationId xmlns:p14="http://schemas.microsoft.com/office/powerpoint/2010/main" val="5565355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6387547" y="831921"/>
            <a:ext cx="5181601" cy="1354690"/>
          </a:xfrm>
        </p:spPr>
        <p:txBody>
          <a:bodyPr/>
          <a:lstStyle>
            <a:lvl1pPr algn="ctr">
              <a:defRPr>
                <a:solidFill>
                  <a:schemeClr val="bg1"/>
                </a:solidFill>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6387548" y="2425148"/>
            <a:ext cx="5181600" cy="3684707"/>
          </a:xfrm>
        </p:spPr>
        <p:txBody>
          <a:bodyPr/>
          <a:lstStyle>
            <a:lvl1pPr>
              <a:defRPr>
                <a:solidFill>
                  <a:schemeClr val="bg1"/>
                </a:solidFill>
                <a:latin typeface="Helvetica" pitchFamily="2" charset="0"/>
              </a:defRPr>
            </a:lvl1pPr>
            <a:lvl2pPr>
              <a:defRPr>
                <a:solidFill>
                  <a:schemeClr val="bg1"/>
                </a:solidFill>
                <a:latin typeface="Helvetica" pitchFamily="2" charset="0"/>
              </a:defRPr>
            </a:lvl2pPr>
            <a:lvl3pPr>
              <a:defRPr>
                <a:solidFill>
                  <a:schemeClr val="bg1"/>
                </a:solidFill>
                <a:latin typeface="Helvetica" pitchFamily="2" charset="0"/>
              </a:defRPr>
            </a:lvl3pPr>
            <a:lvl4pPr>
              <a:defRPr>
                <a:solidFill>
                  <a:schemeClr val="bg1"/>
                </a:solidFill>
                <a:latin typeface="Helvetica" pitchFamily="2" charset="0"/>
              </a:defRPr>
            </a:lvl4pPr>
            <a:lvl5pPr>
              <a:defRPr>
                <a:solidFill>
                  <a:schemeClr val="bg1"/>
                </a:solidFill>
                <a:latin typeface="Helvetica"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latin typeface="Helvetica" pitchFamily="2" charset="0"/>
              </a:defRPr>
            </a:lvl1pPr>
          </a:lstStyle>
          <a:p>
            <a:fld id="{DB4F5D62-7C0F-244C-8263-7B37E1C98A85}" type="slidenum">
              <a:rPr lang="en-US" smtClean="0"/>
              <a:pPr/>
              <a:t>‹#›</a:t>
            </a:fld>
            <a:endParaRPr lang="en-US" dirty="0"/>
          </a:p>
        </p:txBody>
      </p:sp>
      <p:sp>
        <p:nvSpPr>
          <p:cNvPr id="5" name="Picture Placeholder 4">
            <a:extLst>
              <a:ext uri="{FF2B5EF4-FFF2-40B4-BE49-F238E27FC236}">
                <a16:creationId xmlns:a16="http://schemas.microsoft.com/office/drawing/2014/main" id="{BA0EFC47-50DF-9D8B-D882-68CA10CA4200}"/>
              </a:ext>
            </a:extLst>
          </p:cNvPr>
          <p:cNvSpPr>
            <a:spLocks noGrp="1"/>
          </p:cNvSpPr>
          <p:nvPr>
            <p:ph type="pic" sz="quarter" idx="13"/>
          </p:nvPr>
        </p:nvSpPr>
        <p:spPr>
          <a:xfrm>
            <a:off x="917567" y="831850"/>
            <a:ext cx="4608590" cy="5194300"/>
          </a:xfrm>
        </p:spPr>
        <p:txBody>
          <a:bodyPr/>
          <a:lstStyle>
            <a:lvl1pPr marL="0" indent="0">
              <a:buNone/>
              <a:defRPr/>
            </a:lvl1pPr>
          </a:lstStyle>
          <a:p>
            <a:r>
              <a:rPr lang="en-GB"/>
              <a:t>Click icon to add picture</a:t>
            </a:r>
            <a:endParaRPr lang="en-US" dirty="0"/>
          </a:p>
        </p:txBody>
      </p:sp>
    </p:spTree>
    <p:extLst>
      <p:ext uri="{BB962C8B-B14F-4D97-AF65-F5344CB8AC3E}">
        <p14:creationId xmlns:p14="http://schemas.microsoft.com/office/powerpoint/2010/main" val="6058984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43CEE-672B-749B-3ACB-1F67D2BAE4E3}"/>
              </a:ext>
            </a:extLst>
          </p:cNvPr>
          <p:cNvSpPr>
            <a:spLocks noGrp="1"/>
          </p:cNvSpPr>
          <p:nvPr>
            <p:ph type="title"/>
          </p:nvPr>
        </p:nvSpPr>
        <p:spPr>
          <a:xfrm>
            <a:off x="6387547" y="831921"/>
            <a:ext cx="5181601" cy="1354690"/>
          </a:xfrm>
        </p:spPr>
        <p:txBody>
          <a:bodyPr/>
          <a:lstStyle>
            <a:lvl1pPr algn="ctr">
              <a:defRPr>
                <a:solidFill>
                  <a:schemeClr val="bg1"/>
                </a:solidFill>
              </a:defRPr>
            </a:lvl1pPr>
          </a:lstStyle>
          <a:p>
            <a:r>
              <a:rPr lang="en-GB"/>
              <a:t>Click to edit Master title style</a:t>
            </a:r>
            <a:endParaRPr lang="en-US" dirty="0"/>
          </a:p>
        </p:txBody>
      </p:sp>
      <p:sp>
        <p:nvSpPr>
          <p:cNvPr id="3" name="Content Placeholder 2">
            <a:extLst>
              <a:ext uri="{FF2B5EF4-FFF2-40B4-BE49-F238E27FC236}">
                <a16:creationId xmlns:a16="http://schemas.microsoft.com/office/drawing/2014/main" id="{F7F5B938-70B0-9919-9742-22138F638C1E}"/>
              </a:ext>
            </a:extLst>
          </p:cNvPr>
          <p:cNvSpPr>
            <a:spLocks noGrp="1"/>
          </p:cNvSpPr>
          <p:nvPr>
            <p:ph idx="1"/>
          </p:nvPr>
        </p:nvSpPr>
        <p:spPr>
          <a:xfrm>
            <a:off x="6387548" y="2425148"/>
            <a:ext cx="5181600" cy="3684707"/>
          </a:xfrm>
        </p:spPr>
        <p:txBody>
          <a:bodyPr/>
          <a:lstStyle>
            <a:lvl1pPr>
              <a:defRPr>
                <a:solidFill>
                  <a:schemeClr val="bg1"/>
                </a:solidFill>
                <a:latin typeface="Helvetica" pitchFamily="2" charset="0"/>
              </a:defRPr>
            </a:lvl1pPr>
            <a:lvl2pPr>
              <a:defRPr>
                <a:solidFill>
                  <a:schemeClr val="bg1"/>
                </a:solidFill>
                <a:latin typeface="Helvetica" pitchFamily="2" charset="0"/>
              </a:defRPr>
            </a:lvl2pPr>
            <a:lvl3pPr>
              <a:defRPr>
                <a:solidFill>
                  <a:schemeClr val="bg1"/>
                </a:solidFill>
                <a:latin typeface="Helvetica" pitchFamily="2" charset="0"/>
              </a:defRPr>
            </a:lvl3pPr>
            <a:lvl4pPr>
              <a:defRPr>
                <a:solidFill>
                  <a:schemeClr val="bg1"/>
                </a:solidFill>
                <a:latin typeface="Helvetica" pitchFamily="2" charset="0"/>
              </a:defRPr>
            </a:lvl4pPr>
            <a:lvl5pPr>
              <a:defRPr>
                <a:solidFill>
                  <a:schemeClr val="bg1"/>
                </a:solidFill>
                <a:latin typeface="Helvetica" pitchFamily="2"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Slide Number Placeholder 5">
            <a:extLst>
              <a:ext uri="{FF2B5EF4-FFF2-40B4-BE49-F238E27FC236}">
                <a16:creationId xmlns:a16="http://schemas.microsoft.com/office/drawing/2014/main" id="{566EE141-1312-E0CE-245B-C0B5A74DD160}"/>
              </a:ext>
            </a:extLst>
          </p:cNvPr>
          <p:cNvSpPr>
            <a:spLocks noGrp="1"/>
          </p:cNvSpPr>
          <p:nvPr>
            <p:ph type="sldNum" sz="quarter" idx="12"/>
          </p:nvPr>
        </p:nvSpPr>
        <p:spPr>
          <a:xfrm>
            <a:off x="374073" y="6109856"/>
            <a:ext cx="543494" cy="274320"/>
          </a:xfrm>
        </p:spPr>
        <p:txBody>
          <a:bodyPr/>
          <a:lstStyle>
            <a:lvl1pPr>
              <a:defRPr>
                <a:latin typeface="Helvetica" pitchFamily="2" charset="0"/>
              </a:defRPr>
            </a:lvl1pPr>
          </a:lstStyle>
          <a:p>
            <a:fld id="{DB4F5D62-7C0F-244C-8263-7B37E1C98A85}" type="slidenum">
              <a:rPr lang="en-US" smtClean="0"/>
              <a:pPr/>
              <a:t>‹#›</a:t>
            </a:fld>
            <a:endParaRPr lang="en-US" dirty="0"/>
          </a:p>
        </p:txBody>
      </p:sp>
      <p:sp>
        <p:nvSpPr>
          <p:cNvPr id="5" name="Picture Placeholder 4">
            <a:extLst>
              <a:ext uri="{FF2B5EF4-FFF2-40B4-BE49-F238E27FC236}">
                <a16:creationId xmlns:a16="http://schemas.microsoft.com/office/drawing/2014/main" id="{BA0EFC47-50DF-9D8B-D882-68CA10CA4200}"/>
              </a:ext>
            </a:extLst>
          </p:cNvPr>
          <p:cNvSpPr>
            <a:spLocks noGrp="1"/>
          </p:cNvSpPr>
          <p:nvPr>
            <p:ph type="pic" sz="quarter" idx="13"/>
          </p:nvPr>
        </p:nvSpPr>
        <p:spPr>
          <a:xfrm>
            <a:off x="917567" y="831850"/>
            <a:ext cx="4608590" cy="5194300"/>
          </a:xfrm>
        </p:spPr>
        <p:txBody>
          <a:bodyPr/>
          <a:lstStyle>
            <a:lvl1pPr marL="0" indent="0">
              <a:buNone/>
              <a:defRPr/>
            </a:lvl1pPr>
          </a:lstStyle>
          <a:p>
            <a:r>
              <a:rPr lang="en-GB"/>
              <a:t>Click icon to add picture</a:t>
            </a:r>
            <a:endParaRPr lang="en-US" dirty="0"/>
          </a:p>
        </p:txBody>
      </p:sp>
    </p:spTree>
    <p:extLst>
      <p:ext uri="{BB962C8B-B14F-4D97-AF65-F5344CB8AC3E}">
        <p14:creationId xmlns:p14="http://schemas.microsoft.com/office/powerpoint/2010/main" val="26506176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hasCustomPrompt="1"/>
          </p:nvPr>
        </p:nvSpPr>
        <p:spPr>
          <a:xfrm>
            <a:off x="645820" y="3723861"/>
            <a:ext cx="10515600" cy="844826"/>
          </a:xfrm>
        </p:spPr>
        <p:txBody>
          <a:bodyPr/>
          <a:lstStyle/>
          <a:p>
            <a:r>
              <a:rPr lang="en-GB" dirty="0"/>
              <a:t>Click to edit Sub title style</a:t>
            </a:r>
            <a:endParaRPr lang="en-US" dirty="0"/>
          </a:p>
        </p:txBody>
      </p:sp>
      <p:sp>
        <p:nvSpPr>
          <p:cNvPr id="10" name="Text Placeholder 3">
            <a:extLst>
              <a:ext uri="{FF2B5EF4-FFF2-40B4-BE49-F238E27FC236}">
                <a16:creationId xmlns:a16="http://schemas.microsoft.com/office/drawing/2014/main" id="{821C4841-EF6C-A4B0-7409-477CB4F77981}"/>
              </a:ext>
            </a:extLst>
          </p:cNvPr>
          <p:cNvSpPr>
            <a:spLocks noGrp="1"/>
          </p:cNvSpPr>
          <p:nvPr>
            <p:ph type="body" sz="quarter" idx="13" hasCustomPrompt="1"/>
          </p:nvPr>
        </p:nvSpPr>
        <p:spPr>
          <a:xfrm>
            <a:off x="645820" y="4568687"/>
            <a:ext cx="10515600" cy="844826"/>
          </a:xfrm>
        </p:spPr>
        <p:txBody>
          <a:bodyPr anchor="ctr">
            <a:normAutofit/>
          </a:bodyPr>
          <a:lstStyle>
            <a:lvl1pPr marL="0" indent="0">
              <a:buNone/>
              <a:defRPr sz="3200"/>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33812391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hasCustomPrompt="1"/>
          </p:nvPr>
        </p:nvSpPr>
        <p:spPr>
          <a:xfrm>
            <a:off x="645820" y="3723861"/>
            <a:ext cx="10515600" cy="844826"/>
          </a:xfrm>
        </p:spPr>
        <p:txBody>
          <a:bodyPr/>
          <a:lstStyle>
            <a:lvl1pPr>
              <a:defRPr>
                <a:solidFill>
                  <a:schemeClr val="bg1"/>
                </a:solidFill>
              </a:defRPr>
            </a:lvl1pPr>
          </a:lstStyle>
          <a:p>
            <a:r>
              <a:rPr lang="en-GB" dirty="0"/>
              <a:t>Click to edit Sub title style</a:t>
            </a:r>
            <a:endParaRPr lang="en-US" dirty="0"/>
          </a:p>
        </p:txBody>
      </p:sp>
      <p:sp>
        <p:nvSpPr>
          <p:cNvPr id="5" name="Text Placeholder 3">
            <a:extLst>
              <a:ext uri="{FF2B5EF4-FFF2-40B4-BE49-F238E27FC236}">
                <a16:creationId xmlns:a16="http://schemas.microsoft.com/office/drawing/2014/main" id="{EA3752D5-AE9A-539F-43BB-621A250920D8}"/>
              </a:ext>
            </a:extLst>
          </p:cNvPr>
          <p:cNvSpPr>
            <a:spLocks noGrp="1"/>
          </p:cNvSpPr>
          <p:nvPr>
            <p:ph type="body" sz="quarter" idx="13" hasCustomPrompt="1"/>
          </p:nvPr>
        </p:nvSpPr>
        <p:spPr>
          <a:xfrm>
            <a:off x="645820" y="4581940"/>
            <a:ext cx="10515600" cy="844826"/>
          </a:xfrm>
        </p:spPr>
        <p:txBody>
          <a:bodyPr anchor="ctr">
            <a:normAutofit/>
          </a:bodyPr>
          <a:lstStyle>
            <a:lvl1pPr marL="0" indent="0">
              <a:buNone/>
              <a:defRPr sz="32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35784898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hasCustomPrompt="1"/>
          </p:nvPr>
        </p:nvSpPr>
        <p:spPr>
          <a:xfrm>
            <a:off x="645820" y="3723861"/>
            <a:ext cx="10515600" cy="844826"/>
          </a:xfrm>
        </p:spPr>
        <p:txBody>
          <a:bodyPr/>
          <a:lstStyle>
            <a:lvl1pPr>
              <a:defRPr>
                <a:solidFill>
                  <a:schemeClr val="bg1"/>
                </a:solidFill>
              </a:defRPr>
            </a:lvl1pPr>
          </a:lstStyle>
          <a:p>
            <a:r>
              <a:rPr lang="en-GB" dirty="0"/>
              <a:t>Click to edit Sub title style</a:t>
            </a:r>
            <a:endParaRPr lang="en-US" dirty="0"/>
          </a:p>
        </p:txBody>
      </p:sp>
      <p:sp>
        <p:nvSpPr>
          <p:cNvPr id="4" name="Text Placeholder 3">
            <a:extLst>
              <a:ext uri="{FF2B5EF4-FFF2-40B4-BE49-F238E27FC236}">
                <a16:creationId xmlns:a16="http://schemas.microsoft.com/office/drawing/2014/main" id="{6A6E4641-3EFE-53B0-1879-6C8DF344ABE2}"/>
              </a:ext>
            </a:extLst>
          </p:cNvPr>
          <p:cNvSpPr>
            <a:spLocks noGrp="1"/>
          </p:cNvSpPr>
          <p:nvPr>
            <p:ph type="body" sz="quarter" idx="13" hasCustomPrompt="1"/>
          </p:nvPr>
        </p:nvSpPr>
        <p:spPr>
          <a:xfrm>
            <a:off x="645820" y="4568687"/>
            <a:ext cx="10515600" cy="844826"/>
          </a:xfrm>
        </p:spPr>
        <p:txBody>
          <a:bodyPr anchor="ctr">
            <a:normAutofit/>
          </a:bodyPr>
          <a:lstStyle>
            <a:lvl1pPr marL="0" indent="0">
              <a:buNone/>
              <a:defRPr sz="320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r>
              <a:rPr lang="en-GB" dirty="0"/>
              <a:t>Click to edit Master title style</a:t>
            </a:r>
            <a:endParaRPr lang="en-US" dirty="0"/>
          </a:p>
        </p:txBody>
      </p:sp>
    </p:spTree>
    <p:extLst>
      <p:ext uri="{BB962C8B-B14F-4D97-AF65-F5344CB8AC3E}">
        <p14:creationId xmlns:p14="http://schemas.microsoft.com/office/powerpoint/2010/main" val="39311379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2450420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8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bg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2821412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9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bg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663518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10318543" cy="427279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40968345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0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bg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10318543"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20284980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1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bg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10318543" cy="427279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2166431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3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8207D-CB53-E69A-2220-30B0360A9A0B}"/>
              </a:ext>
            </a:extLst>
          </p:cNvPr>
          <p:cNvSpPr>
            <a:spLocks noGrp="1"/>
          </p:cNvSpPr>
          <p:nvPr>
            <p:ph type="title"/>
          </p:nvPr>
        </p:nvSpPr>
        <p:spPr>
          <a:xfrm>
            <a:off x="838200" y="2584174"/>
            <a:ext cx="10515600" cy="844826"/>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C333C2F-01B4-6D47-2EB5-2003521751C1}"/>
              </a:ext>
            </a:extLst>
          </p:cNvPr>
          <p:cNvSpPr>
            <a:spLocks noGrp="1"/>
          </p:cNvSpPr>
          <p:nvPr>
            <p:ph sz="half" idx="1"/>
          </p:nvPr>
        </p:nvSpPr>
        <p:spPr>
          <a:xfrm>
            <a:off x="838200" y="3551583"/>
            <a:ext cx="5181600" cy="25582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111FF6A-8B8A-819A-DB1B-89121DB602F8}"/>
              </a:ext>
            </a:extLst>
          </p:cNvPr>
          <p:cNvSpPr>
            <a:spLocks noGrp="1"/>
          </p:cNvSpPr>
          <p:nvPr>
            <p:ph sz="half" idx="2"/>
          </p:nvPr>
        </p:nvSpPr>
        <p:spPr>
          <a:xfrm>
            <a:off x="6172200" y="3551583"/>
            <a:ext cx="5181600" cy="25582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Tree>
    <p:extLst>
      <p:ext uri="{BB962C8B-B14F-4D97-AF65-F5344CB8AC3E}">
        <p14:creationId xmlns:p14="http://schemas.microsoft.com/office/powerpoint/2010/main" val="23347869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839788" y="365125"/>
            <a:ext cx="10515600"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839788" y="1690689"/>
            <a:ext cx="5157787" cy="4272790"/>
          </a:xfr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172200" y="1690689"/>
            <a:ext cx="5183188" cy="4272790"/>
          </a:xfrm>
        </p:spPr>
        <p:txBody>
          <a:bodyPr/>
          <a:lstStyle>
            <a:lvl1pPr>
              <a:buClr>
                <a:schemeClr val="accent2"/>
              </a:buClr>
              <a:defRPr>
                <a:solidFill>
                  <a:schemeClr val="tx1"/>
                </a:solidFill>
              </a:defRPr>
            </a:lvl1pPr>
            <a:lvl2pPr>
              <a:buClr>
                <a:schemeClr val="accent2"/>
              </a:buClr>
              <a:defRPr>
                <a:solidFill>
                  <a:schemeClr val="tx1"/>
                </a:solidFill>
              </a:defRPr>
            </a:lvl2pPr>
            <a:lvl3pPr>
              <a:buClr>
                <a:schemeClr val="accent2"/>
              </a:buClr>
              <a:defRPr>
                <a:solidFill>
                  <a:schemeClr val="tx1"/>
                </a:solidFill>
              </a:defRPr>
            </a:lvl3pPr>
            <a:lvl4pPr>
              <a:buClr>
                <a:schemeClr val="accent2"/>
              </a:buClr>
              <a:defRPr>
                <a:solidFill>
                  <a:schemeClr val="tx1"/>
                </a:solidFill>
              </a:defRPr>
            </a:lvl4pPr>
            <a:lvl5pPr>
              <a:buClr>
                <a:schemeClr val="accent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887628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1316866" y="365125"/>
            <a:ext cx="1031854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316866" y="1690689"/>
            <a:ext cx="5157787" cy="4272790"/>
          </a:xfrm>
        </p:spPr>
        <p:txBody>
          <a:bodyPr/>
          <a:lstStyle>
            <a:lvl1pPr>
              <a:buClr>
                <a:schemeClr val="tx2"/>
              </a:buClr>
              <a:defRPr>
                <a:solidFill>
                  <a:schemeClr val="tx1"/>
                </a:solidFill>
              </a:defRPr>
            </a:lvl1pPr>
            <a:lvl2pPr>
              <a:buClr>
                <a:schemeClr val="tx2"/>
              </a:buClr>
              <a:defRPr>
                <a:solidFill>
                  <a:schemeClr val="tx1"/>
                </a:solidFill>
              </a:defRPr>
            </a:lvl2pPr>
            <a:lvl3pPr>
              <a:buClr>
                <a:schemeClr val="tx2"/>
              </a:buClr>
              <a:defRPr>
                <a:solidFill>
                  <a:schemeClr val="tx1"/>
                </a:solidFill>
              </a:defRPr>
            </a:lvl3pPr>
            <a:lvl4pPr>
              <a:buClr>
                <a:schemeClr val="tx2"/>
              </a:buClr>
              <a:defRPr>
                <a:solidFill>
                  <a:schemeClr val="tx1"/>
                </a:solidFill>
              </a:defRPr>
            </a:lvl4pPr>
            <a:lvl5pPr>
              <a:buClr>
                <a:schemeClr val="tx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9" name="Content Placeholder 5">
            <a:extLst>
              <a:ext uri="{FF2B5EF4-FFF2-40B4-BE49-F238E27FC236}">
                <a16:creationId xmlns:a16="http://schemas.microsoft.com/office/drawing/2014/main" id="{82E9074D-541B-6E3E-AC3F-95EF49C41015}"/>
              </a:ext>
            </a:extLst>
          </p:cNvPr>
          <p:cNvSpPr>
            <a:spLocks noGrp="1"/>
          </p:cNvSpPr>
          <p:nvPr>
            <p:ph sz="quarter" idx="4"/>
          </p:nvPr>
        </p:nvSpPr>
        <p:spPr>
          <a:xfrm>
            <a:off x="6649278" y="1690689"/>
            <a:ext cx="4986131" cy="4272790"/>
          </a:xfrm>
        </p:spPr>
        <p:txBody>
          <a:bodyPr/>
          <a:lstStyle>
            <a:lvl1pPr>
              <a:buClr>
                <a:schemeClr val="tx2"/>
              </a:buClr>
              <a:defRPr>
                <a:solidFill>
                  <a:schemeClr val="tx1"/>
                </a:solidFill>
              </a:defRPr>
            </a:lvl1pPr>
            <a:lvl2pPr>
              <a:buClr>
                <a:schemeClr val="tx2"/>
              </a:buClr>
              <a:defRPr>
                <a:solidFill>
                  <a:schemeClr val="tx1"/>
                </a:solidFill>
              </a:defRPr>
            </a:lvl2pPr>
            <a:lvl3pPr>
              <a:buClr>
                <a:schemeClr val="tx2"/>
              </a:buClr>
              <a:defRPr>
                <a:solidFill>
                  <a:schemeClr val="tx1"/>
                </a:solidFill>
              </a:defRPr>
            </a:lvl3pPr>
            <a:lvl4pPr>
              <a:buClr>
                <a:schemeClr val="tx2"/>
              </a:buClr>
              <a:defRPr>
                <a:solidFill>
                  <a:schemeClr val="tx1"/>
                </a:solidFill>
              </a:defRPr>
            </a:lvl4pPr>
            <a:lvl5pPr>
              <a:buClr>
                <a:schemeClr val="tx2"/>
              </a:buCl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2931068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2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073426" y="2054087"/>
            <a:ext cx="2928731" cy="2994991"/>
          </a:xfrm>
        </p:spPr>
        <p:txBody>
          <a:bodyPr anchor="ctr"/>
          <a:lstStyle>
            <a:lvl1pPr marL="0" indent="0" algn="ctr">
              <a:buClr>
                <a:schemeClr val="tx2"/>
              </a:buClr>
              <a:buNone/>
              <a:defRPr>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0" name="Content Placeholder 3">
            <a:extLst>
              <a:ext uri="{FF2B5EF4-FFF2-40B4-BE49-F238E27FC236}">
                <a16:creationId xmlns:a16="http://schemas.microsoft.com/office/drawing/2014/main" id="{D606A81C-A510-A55E-7E29-47096B532A63}"/>
              </a:ext>
            </a:extLst>
          </p:cNvPr>
          <p:cNvSpPr>
            <a:spLocks noGrp="1"/>
          </p:cNvSpPr>
          <p:nvPr>
            <p:ph sz="half" idx="13"/>
          </p:nvPr>
        </p:nvSpPr>
        <p:spPr>
          <a:xfrm>
            <a:off x="4631634" y="2054087"/>
            <a:ext cx="2928731" cy="2994991"/>
          </a:xfrm>
        </p:spPr>
        <p:txBody>
          <a:bodyPr anchor="ctr"/>
          <a:lstStyle>
            <a:lvl1pPr marL="0" indent="0" algn="ctr">
              <a:buClr>
                <a:schemeClr val="tx2"/>
              </a:buClr>
              <a:buNone/>
              <a:defRPr>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1" name="Content Placeholder 3">
            <a:extLst>
              <a:ext uri="{FF2B5EF4-FFF2-40B4-BE49-F238E27FC236}">
                <a16:creationId xmlns:a16="http://schemas.microsoft.com/office/drawing/2014/main" id="{9FED9EA8-3EC5-FEDC-071A-05D33C7188DA}"/>
              </a:ext>
            </a:extLst>
          </p:cNvPr>
          <p:cNvSpPr>
            <a:spLocks noGrp="1"/>
          </p:cNvSpPr>
          <p:nvPr>
            <p:ph sz="half" idx="14"/>
          </p:nvPr>
        </p:nvSpPr>
        <p:spPr>
          <a:xfrm>
            <a:off x="8189842" y="2054086"/>
            <a:ext cx="2928731" cy="2994991"/>
          </a:xfrm>
        </p:spPr>
        <p:txBody>
          <a:bodyPr anchor="ctr"/>
          <a:lstStyle>
            <a:lvl1pPr marL="0" indent="0" algn="ctr">
              <a:buClr>
                <a:schemeClr val="tx2"/>
              </a:buClr>
              <a:buNone/>
              <a:defRPr>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8073435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3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073426"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0" name="Content Placeholder 3">
            <a:extLst>
              <a:ext uri="{FF2B5EF4-FFF2-40B4-BE49-F238E27FC236}">
                <a16:creationId xmlns:a16="http://schemas.microsoft.com/office/drawing/2014/main" id="{D606A81C-A510-A55E-7E29-47096B532A63}"/>
              </a:ext>
            </a:extLst>
          </p:cNvPr>
          <p:cNvSpPr>
            <a:spLocks noGrp="1"/>
          </p:cNvSpPr>
          <p:nvPr>
            <p:ph sz="half" idx="13"/>
          </p:nvPr>
        </p:nvSpPr>
        <p:spPr>
          <a:xfrm>
            <a:off x="4631634"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1" name="Content Placeholder 3">
            <a:extLst>
              <a:ext uri="{FF2B5EF4-FFF2-40B4-BE49-F238E27FC236}">
                <a16:creationId xmlns:a16="http://schemas.microsoft.com/office/drawing/2014/main" id="{9FED9EA8-3EC5-FEDC-071A-05D33C7188DA}"/>
              </a:ext>
            </a:extLst>
          </p:cNvPr>
          <p:cNvSpPr>
            <a:spLocks noGrp="1"/>
          </p:cNvSpPr>
          <p:nvPr>
            <p:ph sz="half" idx="14"/>
          </p:nvPr>
        </p:nvSpPr>
        <p:spPr>
          <a:xfrm>
            <a:off x="8189842" y="2054086"/>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31665543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4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1073426"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0" name="Content Placeholder 3">
            <a:extLst>
              <a:ext uri="{FF2B5EF4-FFF2-40B4-BE49-F238E27FC236}">
                <a16:creationId xmlns:a16="http://schemas.microsoft.com/office/drawing/2014/main" id="{D606A81C-A510-A55E-7E29-47096B532A63}"/>
              </a:ext>
            </a:extLst>
          </p:cNvPr>
          <p:cNvSpPr>
            <a:spLocks noGrp="1"/>
          </p:cNvSpPr>
          <p:nvPr>
            <p:ph sz="half" idx="13"/>
          </p:nvPr>
        </p:nvSpPr>
        <p:spPr>
          <a:xfrm>
            <a:off x="4631634" y="2054087"/>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1" name="Content Placeholder 3">
            <a:extLst>
              <a:ext uri="{FF2B5EF4-FFF2-40B4-BE49-F238E27FC236}">
                <a16:creationId xmlns:a16="http://schemas.microsoft.com/office/drawing/2014/main" id="{9FED9EA8-3EC5-FEDC-071A-05D33C7188DA}"/>
              </a:ext>
            </a:extLst>
          </p:cNvPr>
          <p:cNvSpPr>
            <a:spLocks noGrp="1"/>
          </p:cNvSpPr>
          <p:nvPr>
            <p:ph sz="half" idx="14"/>
          </p:nvPr>
        </p:nvSpPr>
        <p:spPr>
          <a:xfrm>
            <a:off x="8189842" y="2054086"/>
            <a:ext cx="2928731" cy="2994991"/>
          </a:xfrm>
        </p:spPr>
        <p:txBody>
          <a:bodyPr anchor="ctr"/>
          <a:lstStyle>
            <a:lvl1pPr marL="0" indent="0" algn="ctr">
              <a:buClr>
                <a:schemeClr val="tx2"/>
              </a:buClr>
              <a:buNone/>
              <a:defRPr>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19350238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5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917568"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9" name="Content Placeholder 3">
            <a:extLst>
              <a:ext uri="{FF2B5EF4-FFF2-40B4-BE49-F238E27FC236}">
                <a16:creationId xmlns:a16="http://schemas.microsoft.com/office/drawing/2014/main" id="{355970C5-3324-D0FD-D235-0266687F0EEE}"/>
              </a:ext>
            </a:extLst>
          </p:cNvPr>
          <p:cNvSpPr>
            <a:spLocks noGrp="1"/>
          </p:cNvSpPr>
          <p:nvPr>
            <p:ph sz="half" idx="13"/>
          </p:nvPr>
        </p:nvSpPr>
        <p:spPr>
          <a:xfrm>
            <a:off x="3548125"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3" name="Content Placeholder 3">
            <a:extLst>
              <a:ext uri="{FF2B5EF4-FFF2-40B4-BE49-F238E27FC236}">
                <a16:creationId xmlns:a16="http://schemas.microsoft.com/office/drawing/2014/main" id="{714937D1-D959-E275-BA4D-39383FC818E3}"/>
              </a:ext>
            </a:extLst>
          </p:cNvPr>
          <p:cNvSpPr>
            <a:spLocks noGrp="1"/>
          </p:cNvSpPr>
          <p:nvPr>
            <p:ph sz="half" idx="14"/>
          </p:nvPr>
        </p:nvSpPr>
        <p:spPr>
          <a:xfrm>
            <a:off x="6205186"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4" name="Content Placeholder 3">
            <a:extLst>
              <a:ext uri="{FF2B5EF4-FFF2-40B4-BE49-F238E27FC236}">
                <a16:creationId xmlns:a16="http://schemas.microsoft.com/office/drawing/2014/main" id="{B9824C75-295C-2011-A0FF-0BDDDFB34470}"/>
              </a:ext>
            </a:extLst>
          </p:cNvPr>
          <p:cNvSpPr>
            <a:spLocks noGrp="1"/>
          </p:cNvSpPr>
          <p:nvPr>
            <p:ph sz="half" idx="15"/>
          </p:nvPr>
        </p:nvSpPr>
        <p:spPr>
          <a:xfrm>
            <a:off x="9167047" y="2411896"/>
            <a:ext cx="2223198" cy="2199861"/>
          </a:xfrm>
        </p:spPr>
        <p:txBody>
          <a:bodyPr anchor="ctr">
            <a:normAutofit/>
          </a:bodyPr>
          <a:lstStyle>
            <a:lvl1pPr marL="0" indent="0" algn="ctr">
              <a:buClr>
                <a:schemeClr val="tx2"/>
              </a:buClr>
              <a:buNone/>
              <a:defRPr sz="2400">
                <a:solidFill>
                  <a:schemeClr val="tx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26821534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6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917568"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9" name="Content Placeholder 3">
            <a:extLst>
              <a:ext uri="{FF2B5EF4-FFF2-40B4-BE49-F238E27FC236}">
                <a16:creationId xmlns:a16="http://schemas.microsoft.com/office/drawing/2014/main" id="{355970C5-3324-D0FD-D235-0266687F0EEE}"/>
              </a:ext>
            </a:extLst>
          </p:cNvPr>
          <p:cNvSpPr>
            <a:spLocks noGrp="1"/>
          </p:cNvSpPr>
          <p:nvPr>
            <p:ph sz="half" idx="13"/>
          </p:nvPr>
        </p:nvSpPr>
        <p:spPr>
          <a:xfrm>
            <a:off x="3548125"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3" name="Content Placeholder 3">
            <a:extLst>
              <a:ext uri="{FF2B5EF4-FFF2-40B4-BE49-F238E27FC236}">
                <a16:creationId xmlns:a16="http://schemas.microsoft.com/office/drawing/2014/main" id="{714937D1-D959-E275-BA4D-39383FC818E3}"/>
              </a:ext>
            </a:extLst>
          </p:cNvPr>
          <p:cNvSpPr>
            <a:spLocks noGrp="1"/>
          </p:cNvSpPr>
          <p:nvPr>
            <p:ph sz="half" idx="14"/>
          </p:nvPr>
        </p:nvSpPr>
        <p:spPr>
          <a:xfrm>
            <a:off x="6205186"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4" name="Content Placeholder 3">
            <a:extLst>
              <a:ext uri="{FF2B5EF4-FFF2-40B4-BE49-F238E27FC236}">
                <a16:creationId xmlns:a16="http://schemas.microsoft.com/office/drawing/2014/main" id="{B9824C75-295C-2011-A0FF-0BDDDFB34470}"/>
              </a:ext>
            </a:extLst>
          </p:cNvPr>
          <p:cNvSpPr>
            <a:spLocks noGrp="1"/>
          </p:cNvSpPr>
          <p:nvPr>
            <p:ph sz="half" idx="15"/>
          </p:nvPr>
        </p:nvSpPr>
        <p:spPr>
          <a:xfrm>
            <a:off x="9167047"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9495654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7_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6809ADE2-4E6D-573C-493A-7FBEB74E01FB}"/>
              </a:ext>
            </a:extLst>
          </p:cNvPr>
          <p:cNvSpPr>
            <a:spLocks noGrp="1"/>
          </p:cNvSpPr>
          <p:nvPr>
            <p:ph type="sldNum" sz="quarter" idx="12"/>
          </p:nvPr>
        </p:nvSpPr>
        <p:spPr>
          <a:xfrm>
            <a:off x="374073" y="6109856"/>
            <a:ext cx="543494" cy="274320"/>
          </a:xfrm>
        </p:spPr>
        <p:txBody>
          <a:bodyPr/>
          <a:lstStyle>
            <a:lvl1pPr>
              <a:defRPr>
                <a:solidFill>
                  <a:schemeClr val="tx1"/>
                </a:solidFill>
              </a:defRPr>
            </a:lvl1pPr>
          </a:lstStyle>
          <a:p>
            <a:fld id="{DB4F5D62-7C0F-244C-8263-7B37E1C98A85}" type="slidenum">
              <a:rPr lang="en-US" smtClean="0"/>
              <a:pPr/>
              <a:t>‹#›</a:t>
            </a:fld>
            <a:endParaRPr lang="en-US" dirty="0"/>
          </a:p>
        </p:txBody>
      </p:sp>
      <p:sp>
        <p:nvSpPr>
          <p:cNvPr id="6" name="Title 1">
            <a:extLst>
              <a:ext uri="{FF2B5EF4-FFF2-40B4-BE49-F238E27FC236}">
                <a16:creationId xmlns:a16="http://schemas.microsoft.com/office/drawing/2014/main" id="{F1770D2D-4A44-59EF-E1AB-2F937C394962}"/>
              </a:ext>
            </a:extLst>
          </p:cNvPr>
          <p:cNvSpPr>
            <a:spLocks noGrp="1"/>
          </p:cNvSpPr>
          <p:nvPr>
            <p:ph type="title"/>
          </p:nvPr>
        </p:nvSpPr>
        <p:spPr>
          <a:xfrm>
            <a:off x="917568" y="365125"/>
            <a:ext cx="10426293" cy="1325563"/>
          </a:xfrm>
        </p:spPr>
        <p:txBody>
          <a:bodyPr/>
          <a:lstStyle>
            <a:lvl1pPr>
              <a:defRPr>
                <a:solidFill>
                  <a:schemeClr val="tx1"/>
                </a:solidFill>
              </a:defRPr>
            </a:lvl1pPr>
          </a:lstStyle>
          <a:p>
            <a:r>
              <a:rPr lang="en-GB"/>
              <a:t>Click to edit Master title style</a:t>
            </a:r>
            <a:endParaRPr lang="en-US" dirty="0"/>
          </a:p>
        </p:txBody>
      </p:sp>
      <p:sp>
        <p:nvSpPr>
          <p:cNvPr id="7" name="Content Placeholder 3">
            <a:extLst>
              <a:ext uri="{FF2B5EF4-FFF2-40B4-BE49-F238E27FC236}">
                <a16:creationId xmlns:a16="http://schemas.microsoft.com/office/drawing/2014/main" id="{39B3A8FB-65CB-993B-3D1A-5344D48CB83E}"/>
              </a:ext>
            </a:extLst>
          </p:cNvPr>
          <p:cNvSpPr>
            <a:spLocks noGrp="1"/>
          </p:cNvSpPr>
          <p:nvPr>
            <p:ph sz="half" idx="2"/>
          </p:nvPr>
        </p:nvSpPr>
        <p:spPr>
          <a:xfrm>
            <a:off x="917568"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9" name="Content Placeholder 3">
            <a:extLst>
              <a:ext uri="{FF2B5EF4-FFF2-40B4-BE49-F238E27FC236}">
                <a16:creationId xmlns:a16="http://schemas.microsoft.com/office/drawing/2014/main" id="{355970C5-3324-D0FD-D235-0266687F0EEE}"/>
              </a:ext>
            </a:extLst>
          </p:cNvPr>
          <p:cNvSpPr>
            <a:spLocks noGrp="1"/>
          </p:cNvSpPr>
          <p:nvPr>
            <p:ph sz="half" idx="13"/>
          </p:nvPr>
        </p:nvSpPr>
        <p:spPr>
          <a:xfrm>
            <a:off x="3548125"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3" name="Content Placeholder 3">
            <a:extLst>
              <a:ext uri="{FF2B5EF4-FFF2-40B4-BE49-F238E27FC236}">
                <a16:creationId xmlns:a16="http://schemas.microsoft.com/office/drawing/2014/main" id="{714937D1-D959-E275-BA4D-39383FC818E3}"/>
              </a:ext>
            </a:extLst>
          </p:cNvPr>
          <p:cNvSpPr>
            <a:spLocks noGrp="1"/>
          </p:cNvSpPr>
          <p:nvPr>
            <p:ph sz="half" idx="14"/>
          </p:nvPr>
        </p:nvSpPr>
        <p:spPr>
          <a:xfrm>
            <a:off x="6205186"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
        <p:nvSpPr>
          <p:cNvPr id="14" name="Content Placeholder 3">
            <a:extLst>
              <a:ext uri="{FF2B5EF4-FFF2-40B4-BE49-F238E27FC236}">
                <a16:creationId xmlns:a16="http://schemas.microsoft.com/office/drawing/2014/main" id="{B9824C75-295C-2011-A0FF-0BDDDFB34470}"/>
              </a:ext>
            </a:extLst>
          </p:cNvPr>
          <p:cNvSpPr>
            <a:spLocks noGrp="1"/>
          </p:cNvSpPr>
          <p:nvPr>
            <p:ph sz="half" idx="15"/>
          </p:nvPr>
        </p:nvSpPr>
        <p:spPr>
          <a:xfrm>
            <a:off x="9167047" y="2411896"/>
            <a:ext cx="2223198" cy="2199861"/>
          </a:xfrm>
        </p:spPr>
        <p:txBody>
          <a:bodyPr anchor="ctr">
            <a:normAutofit/>
          </a:bodyPr>
          <a:lstStyle>
            <a:lvl1pPr marL="0" indent="0" algn="ctr">
              <a:buClr>
                <a:schemeClr val="tx2"/>
              </a:buClr>
              <a:buNone/>
              <a:defRPr sz="2400">
                <a:solidFill>
                  <a:schemeClr val="bg1"/>
                </a:solidFill>
              </a:defRPr>
            </a:lvl1pPr>
            <a:lvl2pPr marL="457200" indent="0">
              <a:buClr>
                <a:schemeClr val="tx2"/>
              </a:buClr>
              <a:buNone/>
              <a:defRPr>
                <a:solidFill>
                  <a:schemeClr val="tx1"/>
                </a:solidFill>
              </a:defRPr>
            </a:lvl2pPr>
            <a:lvl3pPr marL="914400" indent="0">
              <a:buClr>
                <a:schemeClr val="tx2"/>
              </a:buClr>
              <a:buNone/>
              <a:defRPr>
                <a:solidFill>
                  <a:schemeClr val="tx1"/>
                </a:solidFill>
              </a:defRPr>
            </a:lvl3pPr>
            <a:lvl4pPr marL="1371600" indent="0">
              <a:buClr>
                <a:schemeClr val="tx2"/>
              </a:buClr>
              <a:buNone/>
              <a:defRPr>
                <a:solidFill>
                  <a:schemeClr val="tx1"/>
                </a:solidFill>
              </a:defRPr>
            </a:lvl4pPr>
            <a:lvl5pPr marL="1828800" indent="0">
              <a:buClr>
                <a:schemeClr val="tx2"/>
              </a:buClr>
              <a:buNone/>
              <a:defRPr>
                <a:solidFill>
                  <a:schemeClr val="tx1"/>
                </a:solidFill>
              </a:defRPr>
            </a:lvl5pPr>
          </a:lstStyle>
          <a:p>
            <a:pPr lvl="0"/>
            <a:r>
              <a:rPr lang="en-GB"/>
              <a:t>Click to edit Master text styles</a:t>
            </a:r>
          </a:p>
        </p:txBody>
      </p:sp>
    </p:spTree>
    <p:extLst>
      <p:ext uri="{BB962C8B-B14F-4D97-AF65-F5344CB8AC3E}">
        <p14:creationId xmlns:p14="http://schemas.microsoft.com/office/powerpoint/2010/main" val="1260690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641DB13-7F18-79F1-1739-2681F951075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2F578991-9873-2D1E-21C1-000A3457646D}"/>
              </a:ext>
            </a:extLst>
          </p:cNvPr>
          <p:cNvSpPr>
            <a:spLocks noGrp="1"/>
          </p:cNvSpPr>
          <p:nvPr>
            <p:ph type="body" idx="1"/>
          </p:nvPr>
        </p:nvSpPr>
        <p:spPr>
          <a:xfrm>
            <a:off x="838200" y="1825625"/>
            <a:ext cx="10515600" cy="392203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Slide Number Placeholder 5">
            <a:extLst>
              <a:ext uri="{FF2B5EF4-FFF2-40B4-BE49-F238E27FC236}">
                <a16:creationId xmlns:a16="http://schemas.microsoft.com/office/drawing/2014/main" id="{B3189065-5A93-D0E2-E66F-075AC2D1EF28}"/>
              </a:ext>
            </a:extLst>
          </p:cNvPr>
          <p:cNvSpPr>
            <a:spLocks noGrp="1"/>
          </p:cNvSpPr>
          <p:nvPr>
            <p:ph type="sldNum" sz="quarter" idx="4"/>
          </p:nvPr>
        </p:nvSpPr>
        <p:spPr>
          <a:xfrm>
            <a:off x="206829" y="6286045"/>
            <a:ext cx="685799" cy="365125"/>
          </a:xfrm>
          <a:prstGeom prst="rect">
            <a:avLst/>
          </a:prstGeom>
        </p:spPr>
        <p:txBody>
          <a:bodyPr vert="horz" lIns="91440" tIns="45720" rIns="91440" bIns="45720" rtlCol="0" anchor="ctr"/>
          <a:lstStyle>
            <a:lvl1pPr algn="r">
              <a:defRPr sz="1200">
                <a:solidFill>
                  <a:schemeClr val="tx1"/>
                </a:solidFill>
              </a:defRPr>
            </a:lvl1pPr>
          </a:lstStyle>
          <a:p>
            <a:fld id="{DB4F5D62-7C0F-244C-8263-7B37E1C98A85}" type="slidenum">
              <a:rPr lang="en-US" smtClean="0"/>
              <a:pPr/>
              <a:t>‹#›</a:t>
            </a:fld>
            <a:endParaRPr lang="en-US"/>
          </a:p>
        </p:txBody>
      </p:sp>
    </p:spTree>
    <p:extLst>
      <p:ext uri="{BB962C8B-B14F-4D97-AF65-F5344CB8AC3E}">
        <p14:creationId xmlns:p14="http://schemas.microsoft.com/office/powerpoint/2010/main" val="2223051107"/>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50" r:id="rId4"/>
    <p:sldLayoutId id="2147483662" r:id="rId5"/>
    <p:sldLayoutId id="2147483663" r:id="rId6"/>
    <p:sldLayoutId id="2147483684" r:id="rId7"/>
    <p:sldLayoutId id="2147483685" r:id="rId8"/>
    <p:sldLayoutId id="2147483686" r:id="rId9"/>
    <p:sldLayoutId id="2147483664" r:id="rId10"/>
    <p:sldLayoutId id="2147483670" r:id="rId11"/>
    <p:sldLayoutId id="2147483671" r:id="rId12"/>
    <p:sldLayoutId id="2147483652" r:id="rId13"/>
    <p:sldLayoutId id="2147483672" r:id="rId14"/>
    <p:sldLayoutId id="2147483673" r:id="rId15"/>
    <p:sldLayoutId id="2147483665" r:id="rId16"/>
    <p:sldLayoutId id="2147483674" r:id="rId17"/>
    <p:sldLayoutId id="2147483675" r:id="rId18"/>
    <p:sldLayoutId id="2147483666" r:id="rId19"/>
    <p:sldLayoutId id="2147483676" r:id="rId20"/>
    <p:sldLayoutId id="2147483677" r:id="rId21"/>
    <p:sldLayoutId id="2147483667" r:id="rId22"/>
    <p:sldLayoutId id="2147483668" r:id="rId23"/>
    <p:sldLayoutId id="2147483669" r:id="rId24"/>
    <p:sldLayoutId id="2147483678" r:id="rId25"/>
    <p:sldLayoutId id="2147483679" r:id="rId26"/>
    <p:sldLayoutId id="2147483680" r:id="rId27"/>
    <p:sldLayoutId id="2147483681" r:id="rId28"/>
    <p:sldLayoutId id="2147483682" r:id="rId29"/>
    <p:sldLayoutId id="2147483683" r:id="rId30"/>
  </p:sldLayoutIdLst>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hyperlink" Target="https://www.whitewalthamschool.co.uk/our-topic-this-term-4"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TMdE6ghY4CE" TargetMode="External"/><Relationship Id="rId2" Type="http://schemas.openxmlformats.org/officeDocument/2006/relationships/hyperlink" Target="https://www.youtube.com/watch?v=JG8hRwH3JJM" TargetMode="External"/><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hyperlink" Target="mailto:office@whitewaltham.org"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7C1F9-CAF5-E7C9-9B76-3176ED334993}"/>
              </a:ext>
            </a:extLst>
          </p:cNvPr>
          <p:cNvSpPr>
            <a:spLocks noGrp="1"/>
          </p:cNvSpPr>
          <p:nvPr>
            <p:ph type="ctrTitle"/>
          </p:nvPr>
        </p:nvSpPr>
        <p:spPr>
          <a:xfrm>
            <a:off x="2933013" y="-2844"/>
            <a:ext cx="6705600" cy="2387600"/>
          </a:xfrm>
        </p:spPr>
        <p:txBody>
          <a:bodyPr>
            <a:normAutofit fontScale="90000"/>
          </a:bodyPr>
          <a:lstStyle/>
          <a:p>
            <a:r>
              <a:rPr lang="en-US" dirty="0">
                <a:latin typeface="Comic Sans MS" panose="030F0702030302020204" pitchFamily="66" charset="0"/>
              </a:rPr>
              <a:t>WW Year 4 - Meet the Teacher</a:t>
            </a:r>
          </a:p>
        </p:txBody>
      </p:sp>
      <p:sp>
        <p:nvSpPr>
          <p:cNvPr id="6" name="TextBox 5">
            <a:extLst>
              <a:ext uri="{FF2B5EF4-FFF2-40B4-BE49-F238E27FC236}">
                <a16:creationId xmlns:a16="http://schemas.microsoft.com/office/drawing/2014/main" id="{71FF8453-36B1-6A83-CC92-521D7D2C54B6}"/>
              </a:ext>
            </a:extLst>
          </p:cNvPr>
          <p:cNvSpPr txBox="1"/>
          <p:nvPr/>
        </p:nvSpPr>
        <p:spPr>
          <a:xfrm>
            <a:off x="3465261" y="5762395"/>
            <a:ext cx="5641104" cy="646331"/>
          </a:xfrm>
          <a:prstGeom prst="rect">
            <a:avLst/>
          </a:prstGeom>
          <a:noFill/>
        </p:spPr>
        <p:txBody>
          <a:bodyPr wrap="square" rtlCol="0">
            <a:spAutoFit/>
          </a:bodyPr>
          <a:lstStyle/>
          <a:p>
            <a:r>
              <a:rPr lang="en-US" b="1" dirty="0">
                <a:solidFill>
                  <a:schemeClr val="bg1"/>
                </a:solidFill>
                <a:latin typeface="Comic Sans MS" panose="030F0702030302020204" pitchFamily="66" charset="0"/>
              </a:rPr>
              <a:t>“Encourage one another and build each other up”</a:t>
            </a:r>
          </a:p>
          <a:p>
            <a:pPr algn="ctr"/>
            <a:r>
              <a:rPr lang="en-US" b="1" dirty="0">
                <a:solidFill>
                  <a:schemeClr val="bg1"/>
                </a:solidFill>
                <a:latin typeface="Comic Sans MS" panose="030F0702030302020204" pitchFamily="66" charset="0"/>
              </a:rPr>
              <a:t>1 Thessalonians 5:11</a:t>
            </a:r>
          </a:p>
        </p:txBody>
      </p:sp>
      <p:pic>
        <p:nvPicPr>
          <p:cNvPr id="9" name="Picture 8" descr="Logo, company name&#10;&#10;Description automatically generated">
            <a:extLst>
              <a:ext uri="{FF2B5EF4-FFF2-40B4-BE49-F238E27FC236}">
                <a16:creationId xmlns:a16="http://schemas.microsoft.com/office/drawing/2014/main" id="{1C31F27A-484A-0563-1D47-07B84CD1646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93456" y="2704602"/>
            <a:ext cx="2605088" cy="2757709"/>
          </a:xfrm>
          <a:prstGeom prst="rect">
            <a:avLst/>
          </a:prstGeom>
          <a:noFill/>
          <a:ln>
            <a:noFill/>
          </a:ln>
        </p:spPr>
      </p:pic>
    </p:spTree>
    <p:extLst>
      <p:ext uri="{BB962C8B-B14F-4D97-AF65-F5344CB8AC3E}">
        <p14:creationId xmlns:p14="http://schemas.microsoft.com/office/powerpoint/2010/main" val="26399958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4AF8C5A-6A47-863F-3844-8EE6B4D16417}"/>
              </a:ext>
            </a:extLst>
          </p:cNvPr>
          <p:cNvSpPr>
            <a:spLocks noGrp="1"/>
          </p:cNvSpPr>
          <p:nvPr>
            <p:ph idx="1"/>
          </p:nvPr>
        </p:nvSpPr>
        <p:spPr>
          <a:xfrm>
            <a:off x="4231640" y="191715"/>
            <a:ext cx="7805530" cy="1760330"/>
          </a:xfrm>
        </p:spPr>
        <p:txBody>
          <a:bodyPr/>
          <a:lstStyle/>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In Year 4, the children will be learning alongside these staff members:</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p:txBody>
      </p:sp>
      <p:sp>
        <p:nvSpPr>
          <p:cNvPr id="3" name="Title 2">
            <a:extLst>
              <a:ext uri="{FF2B5EF4-FFF2-40B4-BE49-F238E27FC236}">
                <a16:creationId xmlns:a16="http://schemas.microsoft.com/office/drawing/2014/main" id="{B7A7878D-AEE1-6ED7-8969-8F31D28B1D11}"/>
              </a:ext>
            </a:extLst>
          </p:cNvPr>
          <p:cNvSpPr>
            <a:spLocks noGrp="1"/>
          </p:cNvSpPr>
          <p:nvPr>
            <p:ph type="title"/>
          </p:nvPr>
        </p:nvSpPr>
        <p:spPr>
          <a:xfrm>
            <a:off x="149088" y="-105296"/>
            <a:ext cx="3309730" cy="2057341"/>
          </a:xfrm>
        </p:spPr>
        <p:txBody>
          <a:bodyPr/>
          <a:lstStyle/>
          <a:p>
            <a:r>
              <a:rPr lang="en-GB" dirty="0">
                <a:latin typeface="Comic Sans MS" panose="030F0702030302020204" pitchFamily="66" charset="0"/>
              </a:rPr>
              <a:t>Adults:</a:t>
            </a:r>
          </a:p>
        </p:txBody>
      </p:sp>
      <p:pic>
        <p:nvPicPr>
          <p:cNvPr id="5" name="Picture 4" descr="Encourage Each Other And Build Each Other Up Pictures, Photos, and Images  for Facebook, Tumblr, Pinterest, and Twitter">
            <a:extLst>
              <a:ext uri="{FF2B5EF4-FFF2-40B4-BE49-F238E27FC236}">
                <a16:creationId xmlns:a16="http://schemas.microsoft.com/office/drawing/2014/main" id="{1B74E139-1310-A76A-401D-51476E65A740}"/>
              </a:ext>
            </a:extLst>
          </p:cNvPr>
          <p:cNvPicPr>
            <a:picLocks noChangeAspect="1"/>
          </p:cNvPicPr>
          <p:nvPr/>
        </p:nvPicPr>
        <p:blipFill>
          <a:blip r:embed="rId2"/>
          <a:stretch>
            <a:fillRect/>
          </a:stretch>
        </p:blipFill>
        <p:spPr>
          <a:xfrm>
            <a:off x="1159510" y="1952045"/>
            <a:ext cx="4273495" cy="4273495"/>
          </a:xfrm>
          <a:prstGeom prst="rect">
            <a:avLst/>
          </a:prstGeom>
        </p:spPr>
      </p:pic>
      <p:sp>
        <p:nvSpPr>
          <p:cNvPr id="6" name="Content Placeholder 2">
            <a:extLst>
              <a:ext uri="{FF2B5EF4-FFF2-40B4-BE49-F238E27FC236}">
                <a16:creationId xmlns:a16="http://schemas.microsoft.com/office/drawing/2014/main" id="{CAB03B9A-A989-D0A6-3411-F18D5933B956}"/>
              </a:ext>
            </a:extLst>
          </p:cNvPr>
          <p:cNvSpPr>
            <a:spLocks noGrp="1"/>
          </p:cNvSpPr>
          <p:nvPr/>
        </p:nvSpPr>
        <p:spPr>
          <a:xfrm>
            <a:off x="5659120" y="1952045"/>
            <a:ext cx="6167120" cy="436738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Helvetica"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Helvetica"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Helvetica"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Helvetica"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Helvetica"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endParaRPr lang="en-GB" sz="1800" dirty="0">
              <a:solidFill>
                <a:srgbClr val="404040"/>
              </a:solidFill>
              <a:cs typeface="Helvetica"/>
            </a:endParaRPr>
          </a:p>
          <a:p>
            <a:pPr marL="0" indent="0">
              <a:lnSpc>
                <a:spcPct val="100000"/>
              </a:lnSpc>
              <a:buNone/>
            </a:pPr>
            <a:r>
              <a:rPr lang="en-GB" dirty="0">
                <a:solidFill>
                  <a:srgbClr val="404040"/>
                </a:solidFill>
                <a:latin typeface="Arial"/>
                <a:cs typeface="Helvetica"/>
              </a:rPr>
              <a:t>Mrs Winsbury – Teacher</a:t>
            </a:r>
          </a:p>
          <a:p>
            <a:pPr marL="0" indent="0">
              <a:lnSpc>
                <a:spcPct val="100000"/>
              </a:lnSpc>
              <a:buNone/>
            </a:pPr>
            <a:endParaRPr lang="en-GB" dirty="0">
              <a:solidFill>
                <a:srgbClr val="404040"/>
              </a:solidFill>
              <a:latin typeface="Arial"/>
              <a:cs typeface="Helvetica"/>
            </a:endParaRPr>
          </a:p>
          <a:p>
            <a:pPr marL="0" indent="0">
              <a:lnSpc>
                <a:spcPct val="100000"/>
              </a:lnSpc>
              <a:buNone/>
            </a:pPr>
            <a:r>
              <a:rPr lang="en-GB" dirty="0">
                <a:solidFill>
                  <a:srgbClr val="404040"/>
                </a:solidFill>
                <a:latin typeface="Arial"/>
                <a:cs typeface="Helvetica"/>
              </a:rPr>
              <a:t>Mrs Sengupta – Teaching Assistant</a:t>
            </a:r>
          </a:p>
          <a:p>
            <a:pPr marL="0" indent="0">
              <a:buNone/>
            </a:pPr>
            <a:endParaRPr lang="en-GB" dirty="0">
              <a:latin typeface="Arial"/>
              <a:cs typeface="Helvetica"/>
            </a:endParaRPr>
          </a:p>
          <a:p>
            <a:endParaRPr lang="en-US" dirty="0">
              <a:cs typeface="Helvetica" pitchFamily="2" charset="0"/>
            </a:endParaRPr>
          </a:p>
        </p:txBody>
      </p:sp>
    </p:spTree>
    <p:extLst>
      <p:ext uri="{BB962C8B-B14F-4D97-AF65-F5344CB8AC3E}">
        <p14:creationId xmlns:p14="http://schemas.microsoft.com/office/powerpoint/2010/main" val="42528625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05B4C-BC8C-D053-0717-61CD4064A9DE}"/>
              </a:ext>
            </a:extLst>
          </p:cNvPr>
          <p:cNvSpPr>
            <a:spLocks noGrp="1"/>
          </p:cNvSpPr>
          <p:nvPr>
            <p:ph type="title"/>
          </p:nvPr>
        </p:nvSpPr>
        <p:spPr/>
        <p:txBody>
          <a:bodyPr/>
          <a:lstStyle/>
          <a:p>
            <a:r>
              <a:rPr lang="en-GB" dirty="0">
                <a:solidFill>
                  <a:schemeClr val="tx1"/>
                </a:solidFill>
                <a:latin typeface="Comic Sans MS" panose="030F0702030302020204" pitchFamily="66" charset="0"/>
              </a:rPr>
              <a:t>About Me:</a:t>
            </a:r>
          </a:p>
        </p:txBody>
      </p:sp>
      <p:sp>
        <p:nvSpPr>
          <p:cNvPr id="4" name="Content Placeholder 2">
            <a:extLst>
              <a:ext uri="{FF2B5EF4-FFF2-40B4-BE49-F238E27FC236}">
                <a16:creationId xmlns:a16="http://schemas.microsoft.com/office/drawing/2014/main" id="{CAB03B9A-A989-D0A6-3411-F18D5933B956}"/>
              </a:ext>
            </a:extLst>
          </p:cNvPr>
          <p:cNvSpPr>
            <a:spLocks noGrp="1"/>
          </p:cNvSpPr>
          <p:nvPr>
            <p:ph idx="1"/>
          </p:nvPr>
        </p:nvSpPr>
        <p:spPr>
          <a:xfrm>
            <a:off x="3870325" y="914400"/>
            <a:ext cx="7699375" cy="5195888"/>
          </a:xfrm>
          <a:prstGeom prst="rect">
            <a:avLst/>
          </a:prstGeom>
        </p:spPr>
        <p:txBody>
          <a:bodyPr vert="horz" lIns="91440" tIns="45720" rIns="91440" bIns="45720" rtlCol="0"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Helvetica"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Helvetica"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Helvetica"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Helvetica"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Helvetica"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sz="2400" dirty="0">
                <a:solidFill>
                  <a:srgbClr val="404040"/>
                </a:solidFill>
                <a:latin typeface="+mn-lt"/>
                <a:cs typeface="Arial"/>
              </a:rPr>
              <a:t>Grew up in London and Wiltshire.</a:t>
            </a:r>
            <a:endParaRPr lang="en-US" sz="2400" dirty="0">
              <a:solidFill>
                <a:srgbClr val="404040"/>
              </a:solidFill>
              <a:latin typeface="+mn-lt"/>
              <a:cs typeface="Arial"/>
            </a:endParaRPr>
          </a:p>
          <a:p>
            <a:pPr>
              <a:lnSpc>
                <a:spcPct val="100000"/>
              </a:lnSpc>
            </a:pPr>
            <a:r>
              <a:rPr lang="en-GB" sz="2400" dirty="0">
                <a:solidFill>
                  <a:srgbClr val="404040"/>
                </a:solidFill>
                <a:latin typeface="+mn-lt"/>
                <a:cs typeface="Arial"/>
              </a:rPr>
              <a:t>Married with 1 daughter, who is just starting year 7.</a:t>
            </a:r>
            <a:endParaRPr lang="en-US" sz="2400" dirty="0">
              <a:solidFill>
                <a:srgbClr val="404040"/>
              </a:solidFill>
              <a:latin typeface="+mn-lt"/>
              <a:cs typeface="Arial"/>
            </a:endParaRPr>
          </a:p>
          <a:p>
            <a:pPr>
              <a:lnSpc>
                <a:spcPct val="100000"/>
              </a:lnSpc>
            </a:pPr>
            <a:r>
              <a:rPr lang="en-GB" sz="2400" dirty="0">
                <a:solidFill>
                  <a:srgbClr val="404040"/>
                </a:solidFill>
                <a:latin typeface="+mn-lt"/>
                <a:cs typeface="Arial"/>
              </a:rPr>
              <a:t>Studied Anthropology and Communication Studies at University. </a:t>
            </a:r>
            <a:endParaRPr lang="en-US" sz="2400" dirty="0">
              <a:solidFill>
                <a:srgbClr val="404040"/>
              </a:solidFill>
              <a:latin typeface="+mn-lt"/>
              <a:cs typeface="Arial"/>
            </a:endParaRPr>
          </a:p>
          <a:p>
            <a:pPr>
              <a:lnSpc>
                <a:spcPct val="100000"/>
              </a:lnSpc>
            </a:pPr>
            <a:r>
              <a:rPr lang="en-GB" sz="2400" dirty="0">
                <a:solidFill>
                  <a:srgbClr val="404040"/>
                </a:solidFill>
                <a:latin typeface="+mn-lt"/>
                <a:cs typeface="Arial"/>
              </a:rPr>
              <a:t>Started my career in Marketing and specialised in Content Publishing. </a:t>
            </a:r>
            <a:endParaRPr lang="en-US" sz="2400" dirty="0">
              <a:solidFill>
                <a:srgbClr val="404040"/>
              </a:solidFill>
              <a:latin typeface="+mn-lt"/>
              <a:cs typeface="Arial"/>
            </a:endParaRPr>
          </a:p>
          <a:p>
            <a:pPr>
              <a:lnSpc>
                <a:spcPct val="100000"/>
              </a:lnSpc>
            </a:pPr>
            <a:r>
              <a:rPr lang="en-GB" sz="2400" dirty="0">
                <a:solidFill>
                  <a:srgbClr val="404040"/>
                </a:solidFill>
                <a:latin typeface="+mn-lt"/>
                <a:cs typeface="Arial"/>
              </a:rPr>
              <a:t>Moved into Teaching, starting off as a TA for a number of years, before training with the Oxfordshire SCITT.</a:t>
            </a:r>
            <a:endParaRPr lang="en-US" sz="2400" dirty="0">
              <a:solidFill>
                <a:srgbClr val="404040"/>
              </a:solidFill>
              <a:latin typeface="+mn-lt"/>
              <a:cs typeface="Arial"/>
            </a:endParaRPr>
          </a:p>
          <a:p>
            <a:pPr>
              <a:lnSpc>
                <a:spcPct val="100000"/>
              </a:lnSpc>
            </a:pPr>
            <a:r>
              <a:rPr lang="en-GB" sz="2400" dirty="0">
                <a:solidFill>
                  <a:srgbClr val="404040"/>
                </a:solidFill>
                <a:latin typeface="+mn-lt"/>
                <a:cs typeface="Arial"/>
              </a:rPr>
              <a:t>Worked across five schools, with class experience across year groups 1-6.</a:t>
            </a:r>
          </a:p>
          <a:p>
            <a:pPr>
              <a:lnSpc>
                <a:spcPct val="100000"/>
              </a:lnSpc>
            </a:pPr>
            <a:r>
              <a:rPr lang="en-GB" sz="2400" dirty="0">
                <a:solidFill>
                  <a:srgbClr val="404040"/>
                </a:solidFill>
                <a:latin typeface="+mn-lt"/>
                <a:cs typeface="Arial"/>
              </a:rPr>
              <a:t>Have worked at Knowl Hill since January 2023. </a:t>
            </a:r>
          </a:p>
          <a:p>
            <a:pPr>
              <a:lnSpc>
                <a:spcPct val="100000"/>
              </a:lnSpc>
            </a:pPr>
            <a:r>
              <a:rPr lang="en-GB" sz="2400" dirty="0">
                <a:solidFill>
                  <a:srgbClr val="404040"/>
                </a:solidFill>
                <a:latin typeface="+mn-lt"/>
                <a:cs typeface="Arial"/>
              </a:rPr>
              <a:t>History subject lead.</a:t>
            </a:r>
          </a:p>
          <a:p>
            <a:pPr>
              <a:lnSpc>
                <a:spcPct val="100000"/>
              </a:lnSpc>
            </a:pPr>
            <a:r>
              <a:rPr lang="en-GB" sz="2400" dirty="0">
                <a:solidFill>
                  <a:srgbClr val="404040"/>
                </a:solidFill>
                <a:latin typeface="+mn-lt"/>
                <a:cs typeface="Arial"/>
              </a:rPr>
              <a:t>Trainee teacher mentor.</a:t>
            </a:r>
          </a:p>
          <a:p>
            <a:pPr>
              <a:lnSpc>
                <a:spcPct val="100000"/>
              </a:lnSpc>
            </a:pPr>
            <a:endParaRPr lang="en-GB" dirty="0"/>
          </a:p>
        </p:txBody>
      </p:sp>
    </p:spTree>
    <p:extLst>
      <p:ext uri="{BB962C8B-B14F-4D97-AF65-F5344CB8AC3E}">
        <p14:creationId xmlns:p14="http://schemas.microsoft.com/office/powerpoint/2010/main" val="4199760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241E8D2-C3B3-3F29-1643-7908C3419AE5}"/>
              </a:ext>
            </a:extLst>
          </p:cNvPr>
          <p:cNvSpPr>
            <a:spLocks noGrp="1"/>
          </p:cNvSpPr>
          <p:nvPr>
            <p:ph type="title"/>
          </p:nvPr>
        </p:nvSpPr>
        <p:spPr>
          <a:xfrm>
            <a:off x="443728" y="656704"/>
            <a:ext cx="3309730" cy="2057341"/>
          </a:xfrm>
        </p:spPr>
        <p:txBody>
          <a:bodyPr/>
          <a:lstStyle/>
          <a:p>
            <a:r>
              <a:rPr lang="en-GB" dirty="0">
                <a:solidFill>
                  <a:schemeClr val="tx1"/>
                </a:solidFill>
                <a:latin typeface="Comic Sans MS" panose="030F0702030302020204" pitchFamily="66" charset="0"/>
              </a:rPr>
              <a:t>Curriculum:</a:t>
            </a:r>
          </a:p>
        </p:txBody>
      </p:sp>
      <p:sp>
        <p:nvSpPr>
          <p:cNvPr id="6" name="TextBox 5">
            <a:extLst>
              <a:ext uri="{FF2B5EF4-FFF2-40B4-BE49-F238E27FC236}">
                <a16:creationId xmlns:a16="http://schemas.microsoft.com/office/drawing/2014/main" id="{76F9EA20-8918-76BE-B515-F29BF7FBBE55}"/>
              </a:ext>
            </a:extLst>
          </p:cNvPr>
          <p:cNvSpPr txBox="1"/>
          <p:nvPr/>
        </p:nvSpPr>
        <p:spPr>
          <a:xfrm>
            <a:off x="4048098" y="1012954"/>
            <a:ext cx="6635142" cy="4832092"/>
          </a:xfrm>
          <a:prstGeom prst="rect">
            <a:avLst/>
          </a:prstGeom>
          <a:noFill/>
        </p:spPr>
        <p:txBody>
          <a:bodyPr wrap="square" rtlCol="0">
            <a:spAutoFit/>
          </a:bodyPr>
          <a:lstStyle/>
          <a:p>
            <a:pPr algn="ctr"/>
            <a:r>
              <a:rPr lang="en-GB" sz="2800" dirty="0">
                <a:latin typeface="Comic Sans MS" panose="030F0702030302020204" pitchFamily="66" charset="0"/>
              </a:rPr>
              <a:t>In Autumn term, our overall topic is </a:t>
            </a:r>
            <a:r>
              <a:rPr lang="en-GB" sz="2800" b="1" dirty="0">
                <a:latin typeface="Comic Sans MS" panose="030F0702030302020204" pitchFamily="66" charset="0"/>
              </a:rPr>
              <a:t>Beneath the surface.</a:t>
            </a:r>
            <a:endParaRPr lang="en-GB" sz="2800" dirty="0">
              <a:latin typeface="Comic Sans MS" panose="030F0702030302020204" pitchFamily="66" charset="0"/>
            </a:endParaRPr>
          </a:p>
          <a:p>
            <a:pPr algn="ctr"/>
            <a:endParaRPr lang="en-GB" sz="2800" dirty="0">
              <a:latin typeface="Comic Sans MS" panose="030F0702030302020204" pitchFamily="66" charset="0"/>
            </a:endParaRPr>
          </a:p>
          <a:p>
            <a:pPr algn="ctr"/>
            <a:r>
              <a:rPr lang="en-GB" sz="2800" dirty="0">
                <a:latin typeface="Comic Sans MS" panose="030F0702030302020204" pitchFamily="66" charset="0"/>
              </a:rPr>
              <a:t>Each subject area that the children will learn is based on our overall topic.</a:t>
            </a:r>
          </a:p>
          <a:p>
            <a:pPr algn="ctr"/>
            <a:endParaRPr lang="en-GB" sz="2800" dirty="0">
              <a:latin typeface="Comic Sans MS" panose="030F0702030302020204" pitchFamily="66" charset="0"/>
            </a:endParaRPr>
          </a:p>
          <a:p>
            <a:pPr algn="ctr"/>
            <a:r>
              <a:rPr lang="en-GB" sz="2800" dirty="0">
                <a:latin typeface="Comic Sans MS" panose="030F0702030302020204" pitchFamily="66" charset="0"/>
              </a:rPr>
              <a:t>The curriculum bulletin for Autumn is now available on the school website.</a:t>
            </a:r>
          </a:p>
          <a:p>
            <a:pPr algn="ctr"/>
            <a:r>
              <a:rPr lang="en-GB" sz="2800" dirty="0">
                <a:solidFill>
                  <a:schemeClr val="tx2"/>
                </a:solidFill>
                <a:hlinkClick r:id="rId2">
                  <a:extLst>
                    <a:ext uri="{A12FA001-AC4F-418D-AE19-62706E023703}">
                      <ahyp:hlinkClr xmlns:ahyp="http://schemas.microsoft.com/office/drawing/2018/hyperlinkcolor" val="tx"/>
                    </a:ext>
                  </a:extLst>
                </a:hlinkClick>
              </a:rPr>
              <a:t> Our topic this term</a:t>
            </a:r>
            <a:endParaRPr lang="en-GB" sz="2800" dirty="0">
              <a:solidFill>
                <a:schemeClr val="tx2"/>
              </a:solidFill>
              <a:latin typeface="Comic Sans MS" panose="030F0702030302020204" pitchFamily="66" charset="0"/>
            </a:endParaRPr>
          </a:p>
          <a:p>
            <a:pPr algn="ctr"/>
            <a:r>
              <a:rPr lang="en-GB" sz="2800" dirty="0">
                <a:solidFill>
                  <a:schemeClr val="tx2"/>
                </a:solidFill>
                <a:hlinkClick r:id="rId2">
                  <a:extLst>
                    <a:ext uri="{A12FA001-AC4F-418D-AE19-62706E023703}">
                      <ahyp:hlinkClr xmlns:ahyp="http://schemas.microsoft.com/office/drawing/2018/hyperlinkcolor" val="tx"/>
                    </a:ext>
                  </a:extLst>
                </a:hlinkClick>
              </a:rPr>
              <a:t>White Waltham CofE Academy </a:t>
            </a:r>
            <a:r>
              <a:rPr lang="en-GB" sz="2800" dirty="0">
                <a:solidFill>
                  <a:srgbClr val="FEFFFF"/>
                </a:solidFill>
                <a:hlinkClick r:id="rId2">
                  <a:extLst>
                    <a:ext uri="{A12FA001-AC4F-418D-AE19-62706E023703}">
                      <ahyp:hlinkClr xmlns:ahyp="http://schemas.microsoft.com/office/drawing/2018/hyperlinkcolor" val="tx"/>
                    </a:ext>
                  </a:extLst>
                </a:hlinkClick>
              </a:rPr>
              <a:t>- Our topic this term</a:t>
            </a:r>
            <a:endParaRPr lang="en-GB" sz="2800" dirty="0">
              <a:latin typeface="Comic Sans MS" panose="030F0702030302020204" pitchFamily="66" charset="0"/>
            </a:endParaRPr>
          </a:p>
        </p:txBody>
      </p:sp>
    </p:spTree>
    <p:extLst>
      <p:ext uri="{BB962C8B-B14F-4D97-AF65-F5344CB8AC3E}">
        <p14:creationId xmlns:p14="http://schemas.microsoft.com/office/powerpoint/2010/main" val="2647921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0794A-9452-CC6D-2CC1-F6900F57F65E}"/>
              </a:ext>
            </a:extLst>
          </p:cNvPr>
          <p:cNvSpPr>
            <a:spLocks noGrp="1"/>
          </p:cNvSpPr>
          <p:nvPr>
            <p:ph type="title"/>
          </p:nvPr>
        </p:nvSpPr>
        <p:spPr>
          <a:xfrm>
            <a:off x="-563219" y="153095"/>
            <a:ext cx="7756499" cy="1354690"/>
          </a:xfrm>
        </p:spPr>
        <p:txBody>
          <a:bodyPr/>
          <a:lstStyle/>
          <a:p>
            <a:r>
              <a:rPr lang="en-GB" dirty="0">
                <a:latin typeface="Comic Sans MS" panose="030F0702030302020204" pitchFamily="66" charset="0"/>
              </a:rPr>
              <a:t>Autumn Key Dates:</a:t>
            </a:r>
          </a:p>
        </p:txBody>
      </p:sp>
      <p:sp>
        <p:nvSpPr>
          <p:cNvPr id="3" name="Content Placeholder 2">
            <a:extLst>
              <a:ext uri="{FF2B5EF4-FFF2-40B4-BE49-F238E27FC236}">
                <a16:creationId xmlns:a16="http://schemas.microsoft.com/office/drawing/2014/main" id="{3E83D68E-D065-93CB-2BD4-DFEBF06AF9F9}"/>
              </a:ext>
            </a:extLst>
          </p:cNvPr>
          <p:cNvSpPr>
            <a:spLocks noGrp="1"/>
          </p:cNvSpPr>
          <p:nvPr>
            <p:ph idx="1"/>
          </p:nvPr>
        </p:nvSpPr>
        <p:spPr>
          <a:xfrm>
            <a:off x="1643269" y="1693314"/>
            <a:ext cx="8905462" cy="3342514"/>
          </a:xfrm>
        </p:spPr>
        <p:txBody>
          <a:bodyPr>
            <a:noAutofit/>
          </a:bodyPr>
          <a:lstStyle/>
          <a:p>
            <a:r>
              <a:rPr lang="en-GB" sz="2400" dirty="0"/>
              <a:t>Head of School Information Meeting via Zoom: 9th September</a:t>
            </a:r>
          </a:p>
          <a:p>
            <a:r>
              <a:rPr lang="en-GB" sz="2400" dirty="0"/>
              <a:t>Pupil photos: 14th September</a:t>
            </a:r>
          </a:p>
          <a:p>
            <a:r>
              <a:rPr lang="en-GB" sz="2400" dirty="0"/>
              <a:t>School trip to Verulamium museum: 16th September</a:t>
            </a:r>
          </a:p>
          <a:p>
            <a:r>
              <a:rPr lang="en-GB" sz="2400" dirty="0"/>
              <a:t>Jeans for Genes day: 18th September</a:t>
            </a:r>
          </a:p>
          <a:p>
            <a:r>
              <a:rPr lang="en-GB" sz="2400" dirty="0"/>
              <a:t>Harvest festival: 28th September</a:t>
            </a:r>
          </a:p>
          <a:p>
            <a:r>
              <a:rPr lang="en-GB" sz="2400" dirty="0"/>
              <a:t>Parent consultations: 20th &amp; 22nd October</a:t>
            </a:r>
          </a:p>
          <a:p>
            <a:pPr marL="0" indent="0" algn="ctr">
              <a:buNone/>
            </a:pPr>
            <a:endParaRPr lang="en-GB" sz="2400" dirty="0">
              <a:latin typeface="Comic Sans MS" panose="030F0702030302020204" pitchFamily="66" charset="0"/>
            </a:endParaRPr>
          </a:p>
          <a:p>
            <a:pPr algn="ctr"/>
            <a:endParaRPr lang="en-GB" sz="2400" dirty="0">
              <a:latin typeface="Comic Sans MS" panose="030F0702030302020204" pitchFamily="66" charset="0"/>
            </a:endParaRPr>
          </a:p>
          <a:p>
            <a:pPr algn="ctr"/>
            <a:endParaRPr lang="en-GB" sz="2400" dirty="0">
              <a:latin typeface="Comic Sans MS" panose="030F0702030302020204" pitchFamily="66" charset="0"/>
            </a:endParaRPr>
          </a:p>
        </p:txBody>
      </p:sp>
      <p:sp>
        <p:nvSpPr>
          <p:cNvPr id="6" name="TextBox 5">
            <a:extLst>
              <a:ext uri="{FF2B5EF4-FFF2-40B4-BE49-F238E27FC236}">
                <a16:creationId xmlns:a16="http://schemas.microsoft.com/office/drawing/2014/main" id="{0D18EFC0-D843-2A18-FB18-E114B847C62F}"/>
              </a:ext>
            </a:extLst>
          </p:cNvPr>
          <p:cNvSpPr txBox="1"/>
          <p:nvPr/>
        </p:nvSpPr>
        <p:spPr>
          <a:xfrm>
            <a:off x="2193235" y="5406887"/>
            <a:ext cx="7805530" cy="646331"/>
          </a:xfrm>
          <a:prstGeom prst="rect">
            <a:avLst/>
          </a:prstGeom>
          <a:noFill/>
        </p:spPr>
        <p:txBody>
          <a:bodyPr wrap="square" rtlCol="0">
            <a:spAutoFit/>
          </a:bodyPr>
          <a:lstStyle/>
          <a:p>
            <a:pPr algn="ctr"/>
            <a:r>
              <a:rPr lang="en-GB" dirty="0">
                <a:latin typeface="Comic Sans MS" panose="030F0702030302020204" pitchFamily="66" charset="0"/>
              </a:rPr>
              <a:t>There will be key dates for the rest of the year outlined on the class page on the school website.</a:t>
            </a:r>
          </a:p>
        </p:txBody>
      </p:sp>
    </p:spTree>
    <p:extLst>
      <p:ext uri="{BB962C8B-B14F-4D97-AF65-F5344CB8AC3E}">
        <p14:creationId xmlns:p14="http://schemas.microsoft.com/office/powerpoint/2010/main" val="19044226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41800" y="955440"/>
            <a:ext cx="8755088" cy="1018033"/>
          </a:xfrm>
        </p:spPr>
        <p:txBody>
          <a:bodyPr>
            <a:normAutofit/>
          </a:bodyPr>
          <a:lstStyle/>
          <a:p>
            <a:pPr algn="l"/>
            <a:r>
              <a:rPr lang="en-US" sz="3600" dirty="0">
                <a:latin typeface="XCCW Joined 4a" panose="03050702000000000000" pitchFamily="66" charset="0"/>
              </a:rPr>
              <a:t>Reading Routes</a:t>
            </a:r>
          </a:p>
        </p:txBody>
      </p:sp>
      <p:pic>
        <p:nvPicPr>
          <p:cNvPr id="6" name="Picture 5" descr="A map of a route&#10;&#10;Description automatically generated">
            <a:extLst>
              <a:ext uri="{FF2B5EF4-FFF2-40B4-BE49-F238E27FC236}">
                <a16:creationId xmlns:a16="http://schemas.microsoft.com/office/drawing/2014/main" id="{C942B7FF-B8DA-4FF3-203D-FBB1E53E1D3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56169" y="457200"/>
            <a:ext cx="4648131" cy="2614573"/>
          </a:xfrm>
          <a:prstGeom prst="rect">
            <a:avLst/>
          </a:prstGeom>
        </p:spPr>
      </p:pic>
      <p:sp>
        <p:nvSpPr>
          <p:cNvPr id="8" name="TextBox 7">
            <a:extLst>
              <a:ext uri="{FF2B5EF4-FFF2-40B4-BE49-F238E27FC236}">
                <a16:creationId xmlns:a16="http://schemas.microsoft.com/office/drawing/2014/main" id="{951D14C9-2DBD-D0A4-C446-F11D87834F67}"/>
              </a:ext>
            </a:extLst>
          </p:cNvPr>
          <p:cNvSpPr txBox="1"/>
          <p:nvPr/>
        </p:nvSpPr>
        <p:spPr>
          <a:xfrm>
            <a:off x="1897280" y="3222534"/>
            <a:ext cx="9365907" cy="3323987"/>
          </a:xfrm>
          <a:prstGeom prst="rect">
            <a:avLst/>
          </a:prstGeom>
          <a:noFill/>
        </p:spPr>
        <p:txBody>
          <a:bodyPr wrap="square" rtlCol="0">
            <a:spAutoFit/>
          </a:bodyPr>
          <a:lstStyle/>
          <a:p>
            <a:pPr algn="ctr" fontAlgn="t"/>
            <a:r>
              <a:rPr lang="en-GB" sz="1400" dirty="0">
                <a:solidFill>
                  <a:srgbClr val="575757"/>
                </a:solidFill>
                <a:latin typeface="Comic Sans MS" panose="030F0702030302020204" pitchFamily="66" charset="0"/>
              </a:rPr>
              <a:t>All aboard the AHMAT Reading Routes! </a:t>
            </a:r>
          </a:p>
          <a:p>
            <a:pPr algn="l" fontAlgn="t"/>
            <a:r>
              <a:rPr lang="en-GB" sz="1400" dirty="0">
                <a:solidFill>
                  <a:srgbClr val="575757"/>
                </a:solidFill>
                <a:latin typeface="Comic Sans MS" panose="030F0702030302020204" pitchFamily="66" charset="0"/>
              </a:rPr>
              <a:t>Our ‘reading routes’ challenges is inspired by the underground and making journeys to read books across a range of genres. Each coloured lined on the reading routes map corresponds to a different genre. These include classics and traditional tales, poetry and rhyme, non-fiction and lots more. At school, we have shelves stocked with specially selected books for pupils to loan out and begin reading. When each pupil has read a book, this must be written in their reading record and they will have their reading routes ticket ‘punched’ when the book is completed, just like a real train ticket! If a pupil has a book they would particularly like to read from outside of school, this can also be matched up to a genre and will contribute towards the challenge. </a:t>
            </a:r>
          </a:p>
          <a:p>
            <a:pPr algn="l" fontAlgn="t"/>
            <a:r>
              <a:rPr lang="en-GB" sz="1400" dirty="0">
                <a:solidFill>
                  <a:srgbClr val="575757"/>
                </a:solidFill>
                <a:latin typeface="Comic Sans MS" panose="030F0702030302020204" pitchFamily="66" charset="0"/>
              </a:rPr>
              <a:t>Pupils can choose to read across the genres, to complete a whole line and to complete their whole ticket. There will be prizes for the following: </a:t>
            </a:r>
          </a:p>
          <a:p>
            <a:pPr algn="l" fontAlgn="t"/>
            <a:r>
              <a:rPr lang="en-GB" sz="1400" dirty="0">
                <a:solidFill>
                  <a:srgbClr val="575757"/>
                </a:solidFill>
                <a:latin typeface="Comic Sans MS" panose="030F0702030302020204" pitchFamily="66" charset="0"/>
              </a:rPr>
              <a:t>Reading one book from each genre – a certificate celebrated in celebration assembly. </a:t>
            </a:r>
          </a:p>
          <a:p>
            <a:pPr algn="l" fontAlgn="t"/>
            <a:r>
              <a:rPr lang="en-GB" sz="1400" dirty="0">
                <a:solidFill>
                  <a:srgbClr val="575757"/>
                </a:solidFill>
                <a:latin typeface="Comic Sans MS" panose="030F0702030302020204" pitchFamily="66" charset="0"/>
              </a:rPr>
              <a:t>Reading across one complete genre line (3 books) – a certificate celebrated in celebration assembly. </a:t>
            </a:r>
          </a:p>
          <a:p>
            <a:pPr algn="l" fontAlgn="t"/>
            <a:r>
              <a:rPr lang="en-GB" sz="1400" dirty="0">
                <a:solidFill>
                  <a:srgbClr val="575757"/>
                </a:solidFill>
                <a:latin typeface="Comic Sans MS" panose="030F0702030302020204" pitchFamily="66" charset="0"/>
              </a:rPr>
              <a:t>Reading across all the genres and completing the reading routes ticket (18 books) – a badge presented in celebration assembly.</a:t>
            </a:r>
          </a:p>
          <a:p>
            <a:endParaRPr lang="en-GB" sz="1400" dirty="0">
              <a:latin typeface="Comic Sans MS" panose="030F0702030302020204" pitchFamily="66" charset="0"/>
            </a:endParaRPr>
          </a:p>
        </p:txBody>
      </p:sp>
    </p:spTree>
    <p:extLst>
      <p:ext uri="{BB962C8B-B14F-4D97-AF65-F5344CB8AC3E}">
        <p14:creationId xmlns:p14="http://schemas.microsoft.com/office/powerpoint/2010/main" val="40382520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3">
            <a:extLst>
              <a:ext uri="{FF2B5EF4-FFF2-40B4-BE49-F238E27FC236}">
                <a16:creationId xmlns:a16="http://schemas.microsoft.com/office/drawing/2014/main" id="{A89845D6-CBED-9F01-C98E-D1FDD2F914BA}"/>
              </a:ext>
            </a:extLst>
          </p:cNvPr>
          <p:cNvSpPr txBox="1">
            <a:spLocks/>
          </p:cNvSpPr>
          <p:nvPr/>
        </p:nvSpPr>
        <p:spPr>
          <a:xfrm>
            <a:off x="2932742" y="1249680"/>
            <a:ext cx="6326514" cy="4968240"/>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Comic Sans MS" panose="030F0702030302020204" pitchFamily="66" charset="0"/>
              </a:rPr>
              <a:t>Reading records are an important communication tool between teacher, child and parent.</a:t>
            </a:r>
          </a:p>
          <a:p>
            <a:endParaRPr lang="en-GB" dirty="0">
              <a:latin typeface="Comic Sans MS" panose="030F0702030302020204" pitchFamily="66" charset="0"/>
            </a:endParaRPr>
          </a:p>
          <a:p>
            <a:r>
              <a:rPr lang="en-GB" dirty="0">
                <a:latin typeface="Comic Sans MS" panose="030F0702030302020204" pitchFamily="66" charset="0"/>
              </a:rPr>
              <a:t>It is important that your child remembers to bring these into school daily as they are used to track reading, to write positive comments in and to make me aware of any important news.</a:t>
            </a:r>
          </a:p>
          <a:p>
            <a:pPr marL="0" indent="0">
              <a:buNone/>
            </a:pPr>
            <a:endParaRPr lang="en-GB" dirty="0">
              <a:latin typeface="Comic Sans MS" panose="030F0702030302020204" pitchFamily="66" charset="0"/>
            </a:endParaRPr>
          </a:p>
          <a:p>
            <a:r>
              <a:rPr lang="en-GB" dirty="0">
                <a:solidFill>
                  <a:srgbClr val="00B050"/>
                </a:solidFill>
                <a:latin typeface="Comic Sans MS" panose="030F0702030302020204" pitchFamily="66" charset="0"/>
              </a:rPr>
              <a:t>These new records also have very useful learning knowledge for Year 4, so use them wisely.</a:t>
            </a:r>
          </a:p>
          <a:p>
            <a:endParaRPr lang="en-GB" dirty="0">
              <a:latin typeface="Comic Sans MS" panose="030F0702030302020204" pitchFamily="66" charset="0"/>
            </a:endParaRPr>
          </a:p>
          <a:p>
            <a:r>
              <a:rPr lang="en-GB" dirty="0">
                <a:latin typeface="Comic Sans MS" panose="030F0702030302020204" pitchFamily="66" charset="0"/>
              </a:rPr>
              <a:t>We will aim to check records each Monday and Thursday to help monitor engagement. </a:t>
            </a:r>
          </a:p>
          <a:p>
            <a:endParaRPr lang="en-GB" dirty="0">
              <a:latin typeface="Comic Sans MS" panose="030F0702030302020204" pitchFamily="66" charset="0"/>
            </a:endParaRPr>
          </a:p>
          <a:p>
            <a:r>
              <a:rPr lang="en-GB" dirty="0">
                <a:latin typeface="Comic Sans MS" panose="030F0702030302020204" pitchFamily="66" charset="0"/>
              </a:rPr>
              <a:t>If there is correspondence from yourself on another day, please ask your child to hand this to me in the morning</a:t>
            </a:r>
          </a:p>
        </p:txBody>
      </p:sp>
      <p:sp>
        <p:nvSpPr>
          <p:cNvPr id="6" name="Title 1">
            <a:extLst>
              <a:ext uri="{FF2B5EF4-FFF2-40B4-BE49-F238E27FC236}">
                <a16:creationId xmlns:a16="http://schemas.microsoft.com/office/drawing/2014/main" id="{918E4405-535D-A46C-0417-25D668B6F4E9}"/>
              </a:ext>
            </a:extLst>
          </p:cNvPr>
          <p:cNvSpPr>
            <a:spLocks noGrp="1"/>
          </p:cNvSpPr>
          <p:nvPr>
            <p:ph type="title"/>
          </p:nvPr>
        </p:nvSpPr>
        <p:spPr>
          <a:xfrm>
            <a:off x="3505199" y="137631"/>
            <a:ext cx="5181601" cy="1354690"/>
          </a:xfrm>
        </p:spPr>
        <p:txBody>
          <a:bodyPr/>
          <a:lstStyle/>
          <a:p>
            <a:pPr algn="ctr"/>
            <a:r>
              <a:rPr lang="en-GB" dirty="0">
                <a:solidFill>
                  <a:schemeClr val="tx1"/>
                </a:solidFill>
                <a:latin typeface="Comic Sans MS" panose="030F0702030302020204" pitchFamily="66" charset="0"/>
              </a:rPr>
              <a:t>Reading Records:</a:t>
            </a:r>
          </a:p>
        </p:txBody>
      </p:sp>
    </p:spTree>
    <p:extLst>
      <p:ext uri="{BB962C8B-B14F-4D97-AF65-F5344CB8AC3E}">
        <p14:creationId xmlns:p14="http://schemas.microsoft.com/office/powerpoint/2010/main" val="2940009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A9CCD-CD31-D11A-B5C4-EA620FF0CFAD}"/>
              </a:ext>
            </a:extLst>
          </p:cNvPr>
          <p:cNvSpPr>
            <a:spLocks noGrp="1"/>
          </p:cNvSpPr>
          <p:nvPr>
            <p:ph type="title"/>
          </p:nvPr>
        </p:nvSpPr>
        <p:spPr>
          <a:xfrm>
            <a:off x="914400" y="450574"/>
            <a:ext cx="10515600" cy="844826"/>
          </a:xfrm>
        </p:spPr>
        <p:txBody>
          <a:bodyPr/>
          <a:lstStyle/>
          <a:p>
            <a:r>
              <a:rPr lang="en-GB" dirty="0">
                <a:latin typeface="Comic Sans MS" panose="030F0702030302020204" pitchFamily="66" charset="0"/>
              </a:rPr>
              <a:t>Year 3 &amp; 4 – Reading Records</a:t>
            </a:r>
          </a:p>
        </p:txBody>
      </p:sp>
      <p:pic>
        <p:nvPicPr>
          <p:cNvPr id="6" name="Content Placeholder 5" descr="A paper with text on it&#10;&#10;AI-generated content may be incorrect.">
            <a:extLst>
              <a:ext uri="{FF2B5EF4-FFF2-40B4-BE49-F238E27FC236}">
                <a16:creationId xmlns:a16="http://schemas.microsoft.com/office/drawing/2014/main" id="{1ACF7DB8-049C-1806-331F-C5BA84DDDE96}"/>
              </a:ext>
            </a:extLst>
          </p:cNvPr>
          <p:cNvPicPr>
            <a:picLocks noGrp="1" noChangeAspect="1"/>
          </p:cNvPicPr>
          <p:nvPr>
            <p:ph sz="half" idx="1"/>
          </p:nvPr>
        </p:nvPicPr>
        <p:blipFill>
          <a:blip r:embed="rId2"/>
          <a:stretch>
            <a:fillRect/>
          </a:stretch>
        </p:blipFill>
        <p:spPr>
          <a:xfrm rot="16200000">
            <a:off x="359735" y="1873526"/>
            <a:ext cx="5181600" cy="3886200"/>
          </a:xfrm>
          <a:prstGeom prst="rect">
            <a:avLst/>
          </a:prstGeom>
          <a:ln>
            <a:noFill/>
          </a:ln>
          <a:effectLst>
            <a:softEdge rad="112500"/>
          </a:effectLst>
        </p:spPr>
      </p:pic>
      <p:pic>
        <p:nvPicPr>
          <p:cNvPr id="8" name="Content Placeholder 7" descr="An open book with text and cartoon character&#10;&#10;AI-generated content may be incorrect.">
            <a:extLst>
              <a:ext uri="{FF2B5EF4-FFF2-40B4-BE49-F238E27FC236}">
                <a16:creationId xmlns:a16="http://schemas.microsoft.com/office/drawing/2014/main" id="{9EC5F23D-AE02-2D09-1F95-A7FEA21A2AB3}"/>
              </a:ext>
            </a:extLst>
          </p:cNvPr>
          <p:cNvPicPr>
            <a:picLocks noGrp="1" noChangeAspect="1"/>
          </p:cNvPicPr>
          <p:nvPr>
            <p:ph sz="half" idx="2"/>
          </p:nvPr>
        </p:nvPicPr>
        <p:blipFill>
          <a:blip r:embed="rId3"/>
          <a:stretch>
            <a:fillRect/>
          </a:stretch>
        </p:blipFill>
        <p:spPr>
          <a:xfrm rot="10800000">
            <a:off x="5427035" y="1062524"/>
            <a:ext cx="5757531" cy="4318148"/>
          </a:xfrm>
          <a:prstGeom prst="rect">
            <a:avLst/>
          </a:prstGeom>
          <a:ln>
            <a:noFill/>
          </a:ln>
          <a:effectLst>
            <a:softEdge rad="112500"/>
          </a:effectLst>
        </p:spPr>
      </p:pic>
      <p:sp>
        <p:nvSpPr>
          <p:cNvPr id="9" name="TextBox 8">
            <a:extLst>
              <a:ext uri="{FF2B5EF4-FFF2-40B4-BE49-F238E27FC236}">
                <a16:creationId xmlns:a16="http://schemas.microsoft.com/office/drawing/2014/main" id="{F9DF229D-F42C-31F2-AE6B-5238523DFCCF}"/>
              </a:ext>
            </a:extLst>
          </p:cNvPr>
          <p:cNvSpPr txBox="1"/>
          <p:nvPr/>
        </p:nvSpPr>
        <p:spPr>
          <a:xfrm>
            <a:off x="4893634" y="5380672"/>
            <a:ext cx="7078625" cy="1200329"/>
          </a:xfrm>
          <a:prstGeom prst="rect">
            <a:avLst/>
          </a:prstGeom>
          <a:noFill/>
        </p:spPr>
        <p:txBody>
          <a:bodyPr wrap="square" rtlCol="0">
            <a:spAutoFit/>
          </a:bodyPr>
          <a:lstStyle/>
          <a:p>
            <a:r>
              <a:rPr lang="en-GB" dirty="0">
                <a:latin typeface="Comic Sans MS" panose="030F0702030302020204" pitchFamily="66" charset="0"/>
              </a:rPr>
              <a:t>These pages include some hints and tips for helping your child continue to develop their reading fluency and comprehension. There are some helpful hints for your child to refer to if they are reading independently and are stuck.</a:t>
            </a:r>
          </a:p>
        </p:txBody>
      </p:sp>
    </p:spTree>
    <p:extLst>
      <p:ext uri="{BB962C8B-B14F-4D97-AF65-F5344CB8AC3E}">
        <p14:creationId xmlns:p14="http://schemas.microsoft.com/office/powerpoint/2010/main" val="2040708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492A64-BD34-3A19-9210-B62A9752CCE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9C2FF3-49AD-41C1-2BA4-354BB5360BE6}"/>
              </a:ext>
            </a:extLst>
          </p:cNvPr>
          <p:cNvSpPr>
            <a:spLocks noGrp="1"/>
          </p:cNvSpPr>
          <p:nvPr>
            <p:ph type="title"/>
          </p:nvPr>
        </p:nvSpPr>
        <p:spPr>
          <a:xfrm>
            <a:off x="914400" y="450574"/>
            <a:ext cx="10515600" cy="844826"/>
          </a:xfrm>
        </p:spPr>
        <p:txBody>
          <a:bodyPr/>
          <a:lstStyle/>
          <a:p>
            <a:r>
              <a:rPr lang="en-GB" dirty="0">
                <a:latin typeface="Comic Sans MS" panose="030F0702030302020204" pitchFamily="66" charset="0"/>
              </a:rPr>
              <a:t>Year 3 &amp; 4 – Reading Records</a:t>
            </a:r>
          </a:p>
        </p:txBody>
      </p:sp>
      <p:sp>
        <p:nvSpPr>
          <p:cNvPr id="9" name="TextBox 8">
            <a:extLst>
              <a:ext uri="{FF2B5EF4-FFF2-40B4-BE49-F238E27FC236}">
                <a16:creationId xmlns:a16="http://schemas.microsoft.com/office/drawing/2014/main" id="{8E2F6AC2-F74C-8605-A58A-89A6FE7E55F3}"/>
              </a:ext>
            </a:extLst>
          </p:cNvPr>
          <p:cNvSpPr txBox="1"/>
          <p:nvPr/>
        </p:nvSpPr>
        <p:spPr>
          <a:xfrm>
            <a:off x="468716" y="5562601"/>
            <a:ext cx="11406967" cy="923330"/>
          </a:xfrm>
          <a:prstGeom prst="rect">
            <a:avLst/>
          </a:prstGeom>
          <a:noFill/>
        </p:spPr>
        <p:txBody>
          <a:bodyPr wrap="square" rtlCol="0">
            <a:spAutoFit/>
          </a:bodyPr>
          <a:lstStyle/>
          <a:p>
            <a:r>
              <a:rPr lang="en-GB" dirty="0">
                <a:latin typeface="Comic Sans MS" panose="030F0702030302020204" pitchFamily="66" charset="0"/>
              </a:rPr>
              <a:t>There are some phase specific spellings rules and key terms that can be referred to throughout the year including exception words, homophones and near homophones, definitions of different words classes and several other grammar rules.</a:t>
            </a:r>
          </a:p>
        </p:txBody>
      </p:sp>
      <p:pic>
        <p:nvPicPr>
          <p:cNvPr id="11" name="Picture 10">
            <a:extLst>
              <a:ext uri="{FF2B5EF4-FFF2-40B4-BE49-F238E27FC236}">
                <a16:creationId xmlns:a16="http://schemas.microsoft.com/office/drawing/2014/main" id="{2D494781-A479-A1C0-9B4C-C0C89EC2FC40}"/>
              </a:ext>
            </a:extLst>
          </p:cNvPr>
          <p:cNvPicPr>
            <a:picLocks noChangeAspect="1"/>
          </p:cNvPicPr>
          <p:nvPr/>
        </p:nvPicPr>
        <p:blipFill>
          <a:blip r:embed="rId2"/>
          <a:stretch>
            <a:fillRect/>
          </a:stretch>
        </p:blipFill>
        <p:spPr>
          <a:xfrm rot="10800000">
            <a:off x="565293" y="1295399"/>
            <a:ext cx="5454506" cy="3975083"/>
          </a:xfrm>
          <a:prstGeom prst="rect">
            <a:avLst/>
          </a:prstGeom>
          <a:ln>
            <a:noFill/>
          </a:ln>
          <a:effectLst>
            <a:softEdge rad="112500"/>
          </a:effectLst>
        </p:spPr>
      </p:pic>
      <p:pic>
        <p:nvPicPr>
          <p:cNvPr id="13" name="Picture 12">
            <a:extLst>
              <a:ext uri="{FF2B5EF4-FFF2-40B4-BE49-F238E27FC236}">
                <a16:creationId xmlns:a16="http://schemas.microsoft.com/office/drawing/2014/main" id="{53CA898B-5BF5-27ED-F946-5D391B02843B}"/>
              </a:ext>
            </a:extLst>
          </p:cNvPr>
          <p:cNvPicPr>
            <a:picLocks noChangeAspect="1"/>
          </p:cNvPicPr>
          <p:nvPr/>
        </p:nvPicPr>
        <p:blipFill>
          <a:blip r:embed="rId3"/>
          <a:stretch>
            <a:fillRect/>
          </a:stretch>
        </p:blipFill>
        <p:spPr>
          <a:xfrm rot="10800000">
            <a:off x="6429628" y="1295399"/>
            <a:ext cx="5309601" cy="3909117"/>
          </a:xfrm>
          <a:prstGeom prst="rect">
            <a:avLst/>
          </a:prstGeom>
          <a:ln>
            <a:noFill/>
          </a:ln>
          <a:effectLst>
            <a:softEdge rad="112500"/>
          </a:effectLst>
        </p:spPr>
      </p:pic>
    </p:spTree>
    <p:extLst>
      <p:ext uri="{BB962C8B-B14F-4D97-AF65-F5344CB8AC3E}">
        <p14:creationId xmlns:p14="http://schemas.microsoft.com/office/powerpoint/2010/main" val="35603213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C2C2A-CDD4-0A89-E781-F6606E305E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BAADBF-A3B6-C31E-8CF1-A6CD4B822402}"/>
              </a:ext>
            </a:extLst>
          </p:cNvPr>
          <p:cNvSpPr>
            <a:spLocks noGrp="1"/>
          </p:cNvSpPr>
          <p:nvPr>
            <p:ph type="title"/>
          </p:nvPr>
        </p:nvSpPr>
        <p:spPr>
          <a:xfrm>
            <a:off x="914400" y="450574"/>
            <a:ext cx="10515600" cy="844826"/>
          </a:xfrm>
        </p:spPr>
        <p:txBody>
          <a:bodyPr/>
          <a:lstStyle/>
          <a:p>
            <a:r>
              <a:rPr lang="en-GB" dirty="0">
                <a:latin typeface="Comic Sans MS" panose="030F0702030302020204" pitchFamily="66" charset="0"/>
              </a:rPr>
              <a:t>Year 3 &amp; 4 – Reading Records</a:t>
            </a:r>
          </a:p>
        </p:txBody>
      </p:sp>
      <p:sp>
        <p:nvSpPr>
          <p:cNvPr id="9" name="TextBox 8">
            <a:extLst>
              <a:ext uri="{FF2B5EF4-FFF2-40B4-BE49-F238E27FC236}">
                <a16:creationId xmlns:a16="http://schemas.microsoft.com/office/drawing/2014/main" id="{3A6F9CA0-56C6-E0BF-A76F-D62B5241836D}"/>
              </a:ext>
            </a:extLst>
          </p:cNvPr>
          <p:cNvSpPr txBox="1"/>
          <p:nvPr/>
        </p:nvSpPr>
        <p:spPr>
          <a:xfrm>
            <a:off x="5614915" y="1773921"/>
            <a:ext cx="5081438" cy="3785652"/>
          </a:xfrm>
          <a:prstGeom prst="rect">
            <a:avLst/>
          </a:prstGeom>
          <a:noFill/>
        </p:spPr>
        <p:txBody>
          <a:bodyPr wrap="square" rtlCol="0">
            <a:spAutoFit/>
          </a:bodyPr>
          <a:lstStyle/>
          <a:p>
            <a:r>
              <a:rPr lang="en-GB" sz="2400" dirty="0">
                <a:latin typeface="Comic Sans MS" panose="030F0702030302020204" pitchFamily="66" charset="0"/>
              </a:rPr>
              <a:t>The National Curriculum word list for Year 3 &amp; 4 is also included and should be practised and referred to throughout the year. You can support your child by helping them find the definitions of the words, perhaps by using a dictionary. You can also practise spelling these and using them effectively in a sentence.</a:t>
            </a:r>
          </a:p>
        </p:txBody>
      </p:sp>
      <p:pic>
        <p:nvPicPr>
          <p:cNvPr id="15" name="Picture 14">
            <a:extLst>
              <a:ext uri="{FF2B5EF4-FFF2-40B4-BE49-F238E27FC236}">
                <a16:creationId xmlns:a16="http://schemas.microsoft.com/office/drawing/2014/main" id="{DA290F88-7A72-DE03-1710-D0A59AA425C0}"/>
              </a:ext>
            </a:extLst>
          </p:cNvPr>
          <p:cNvPicPr>
            <a:picLocks noChangeAspect="1"/>
          </p:cNvPicPr>
          <p:nvPr/>
        </p:nvPicPr>
        <p:blipFill>
          <a:blip r:embed="rId2"/>
          <a:stretch>
            <a:fillRect/>
          </a:stretch>
        </p:blipFill>
        <p:spPr>
          <a:xfrm rot="16200000">
            <a:off x="797662" y="1877104"/>
            <a:ext cx="5228307" cy="3832336"/>
          </a:xfrm>
          <a:prstGeom prst="rect">
            <a:avLst/>
          </a:prstGeom>
          <a:ln>
            <a:noFill/>
          </a:ln>
          <a:effectLst>
            <a:softEdge rad="112500"/>
          </a:effectLst>
        </p:spPr>
      </p:pic>
    </p:spTree>
    <p:extLst>
      <p:ext uri="{BB962C8B-B14F-4D97-AF65-F5344CB8AC3E}">
        <p14:creationId xmlns:p14="http://schemas.microsoft.com/office/powerpoint/2010/main" val="14821229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07D482F-23EC-9271-F881-EC69FB5353FF}"/>
              </a:ext>
            </a:extLst>
          </p:cNvPr>
          <p:cNvSpPr txBox="1"/>
          <p:nvPr/>
        </p:nvSpPr>
        <p:spPr>
          <a:xfrm>
            <a:off x="1337623" y="1267262"/>
            <a:ext cx="9516753" cy="4441216"/>
          </a:xfrm>
          <a:prstGeom prst="rect">
            <a:avLst/>
          </a:prstGeom>
          <a:noFill/>
        </p:spPr>
        <p:txBody>
          <a:bodyPr wrap="square" rtlCol="0">
            <a:spAutoFit/>
          </a:bodyPr>
          <a:lstStyle/>
          <a:p>
            <a:pPr algn="ctr"/>
            <a:r>
              <a:rPr lang="en-GB" sz="3200" b="0" i="0" dirty="0">
                <a:solidFill>
                  <a:srgbClr val="1F1F1F"/>
                </a:solidFill>
                <a:effectLst/>
                <a:latin typeface="Comic Sans MS" panose="030F0702030302020204" pitchFamily="66" charset="0"/>
              </a:rPr>
              <a:t>app.atomlearning.com</a:t>
            </a:r>
            <a:endParaRPr lang="en-GB" sz="3200" dirty="0">
              <a:solidFill>
                <a:srgbClr val="1F1F1F"/>
              </a:solidFill>
              <a:latin typeface="Comic Sans MS" panose="030F0702030302020204" pitchFamily="66" charset="0"/>
            </a:endParaRPr>
          </a:p>
          <a:p>
            <a:pPr algn="ctr"/>
            <a:endParaRPr lang="en-GB" sz="3200" dirty="0">
              <a:solidFill>
                <a:srgbClr val="1F1F1F"/>
              </a:solidFill>
              <a:latin typeface="Comic Sans MS" panose="030F0702030302020204" pitchFamily="66" charset="0"/>
            </a:endParaRPr>
          </a:p>
          <a:p>
            <a:pPr algn="ctr"/>
            <a:r>
              <a:rPr lang="en-GB" sz="1700" dirty="0">
                <a:solidFill>
                  <a:srgbClr val="1F1F1F"/>
                </a:solidFill>
                <a:latin typeface="Comic Sans MS" panose="030F0702030302020204" pitchFamily="66" charset="0"/>
              </a:rPr>
              <a:t>Children can access most of their homework through Atom Prime (see above).</a:t>
            </a:r>
          </a:p>
          <a:p>
            <a:pPr algn="ctr"/>
            <a:endParaRPr lang="en-GB" sz="1700" dirty="0">
              <a:solidFill>
                <a:srgbClr val="1F1F1F"/>
              </a:solidFill>
              <a:latin typeface="Comic Sans MS" panose="030F0702030302020204" pitchFamily="66" charset="0"/>
            </a:endParaRPr>
          </a:p>
          <a:p>
            <a:r>
              <a:rPr lang="en-GB" sz="1700" b="1" dirty="0">
                <a:solidFill>
                  <a:srgbClr val="1F1F1F"/>
                </a:solidFill>
                <a:latin typeface="Comic Sans MS" panose="030F0702030302020204" pitchFamily="66" charset="0"/>
              </a:rPr>
              <a:t>Mathematics</a:t>
            </a:r>
            <a:r>
              <a:rPr lang="en-GB" sz="1700" dirty="0">
                <a:solidFill>
                  <a:srgbClr val="1F1F1F"/>
                </a:solidFill>
                <a:latin typeface="Comic Sans MS" panose="030F0702030302020204" pitchFamily="66" charset="0"/>
              </a:rPr>
              <a:t>, </a:t>
            </a:r>
            <a:r>
              <a:rPr lang="en-GB" sz="1700" b="1" dirty="0">
                <a:solidFill>
                  <a:srgbClr val="1F1F1F"/>
                </a:solidFill>
                <a:latin typeface="Comic Sans MS" panose="030F0702030302020204" pitchFamily="66" charset="0"/>
              </a:rPr>
              <a:t>guided</a:t>
            </a:r>
            <a:r>
              <a:rPr lang="en-GB" sz="1700" dirty="0">
                <a:solidFill>
                  <a:srgbClr val="1F1F1F"/>
                </a:solidFill>
                <a:latin typeface="Comic Sans MS" panose="030F0702030302020204" pitchFamily="66" charset="0"/>
              </a:rPr>
              <a:t> </a:t>
            </a:r>
            <a:r>
              <a:rPr lang="en-GB" sz="1700" b="1" dirty="0">
                <a:solidFill>
                  <a:srgbClr val="1F1F1F"/>
                </a:solidFill>
                <a:latin typeface="Comic Sans MS" panose="030F0702030302020204" pitchFamily="66" charset="0"/>
              </a:rPr>
              <a:t>reading and</a:t>
            </a:r>
            <a:r>
              <a:rPr lang="en-GB" sz="1700" dirty="0">
                <a:solidFill>
                  <a:srgbClr val="1F1F1F"/>
                </a:solidFill>
                <a:latin typeface="Comic Sans MS" panose="030F0702030302020204" pitchFamily="66" charset="0"/>
              </a:rPr>
              <a:t> </a:t>
            </a:r>
            <a:r>
              <a:rPr lang="en-GB" sz="1700" b="1" dirty="0" err="1">
                <a:solidFill>
                  <a:srgbClr val="1F1F1F"/>
                </a:solidFill>
                <a:latin typeface="Comic Sans MS" panose="030F0702030302020204" pitchFamily="66" charset="0"/>
              </a:rPr>
              <a:t>SPaG</a:t>
            </a:r>
            <a:r>
              <a:rPr lang="en-GB" sz="1700" dirty="0">
                <a:solidFill>
                  <a:srgbClr val="1F1F1F"/>
                </a:solidFill>
                <a:latin typeface="Comic Sans MS" panose="030F0702030302020204" pitchFamily="66" charset="0"/>
              </a:rPr>
              <a:t> homework will be set via Atom every other Monday.</a:t>
            </a:r>
          </a:p>
          <a:p>
            <a:endParaRPr lang="en-GB" sz="1700" dirty="0">
              <a:solidFill>
                <a:srgbClr val="1F1F1F"/>
              </a:solidFill>
              <a:latin typeface="Comic Sans MS" panose="030F0702030302020204" pitchFamily="66" charset="0"/>
            </a:endParaRPr>
          </a:p>
          <a:p>
            <a:pPr marL="0" indent="0">
              <a:buNone/>
            </a:pPr>
            <a:r>
              <a:rPr lang="en-GB" sz="1700" dirty="0">
                <a:latin typeface="Comic Sans MS" panose="030F0702030302020204" pitchFamily="66" charset="0"/>
              </a:rPr>
              <a:t>As part of students homework, the children should also find time to read at home for pleasure and practise their </a:t>
            </a:r>
            <a:r>
              <a:rPr lang="en-GB" sz="1700" b="1" dirty="0">
                <a:latin typeface="Comic Sans MS" panose="030F0702030302020204" pitchFamily="66" charset="0"/>
              </a:rPr>
              <a:t>spellings</a:t>
            </a:r>
            <a:r>
              <a:rPr lang="en-GB" sz="1700" dirty="0">
                <a:latin typeface="Comic Sans MS" panose="030F0702030302020204" pitchFamily="66" charset="0"/>
              </a:rPr>
              <a:t> and </a:t>
            </a:r>
            <a:r>
              <a:rPr lang="en-GB" sz="1700" b="1" dirty="0">
                <a:latin typeface="Comic Sans MS" panose="030F0702030302020204" pitchFamily="66" charset="0"/>
              </a:rPr>
              <a:t>times</a:t>
            </a:r>
            <a:r>
              <a:rPr lang="en-GB" sz="1700" dirty="0">
                <a:latin typeface="Comic Sans MS" panose="030F0702030302020204" pitchFamily="66" charset="0"/>
              </a:rPr>
              <a:t> </a:t>
            </a:r>
            <a:r>
              <a:rPr lang="en-GB" sz="1700" b="1" dirty="0">
                <a:latin typeface="Comic Sans MS" panose="030F0702030302020204" pitchFamily="66" charset="0"/>
              </a:rPr>
              <a:t>tables </a:t>
            </a:r>
            <a:r>
              <a:rPr lang="en-GB" sz="1700" dirty="0">
                <a:latin typeface="Comic Sans MS" panose="030F0702030302020204" pitchFamily="66" charset="0"/>
              </a:rPr>
              <a:t>via</a:t>
            </a:r>
            <a:r>
              <a:rPr lang="en-GB" sz="1700" b="1" dirty="0">
                <a:latin typeface="Comic Sans MS" panose="030F0702030302020204" pitchFamily="66" charset="0"/>
              </a:rPr>
              <a:t> </a:t>
            </a:r>
            <a:r>
              <a:rPr lang="en-GB" sz="1700" b="1" dirty="0" err="1">
                <a:latin typeface="Comic Sans MS" panose="030F0702030302020204" pitchFamily="66" charset="0"/>
              </a:rPr>
              <a:t>ttrockstars</a:t>
            </a:r>
            <a:r>
              <a:rPr lang="en-GB" sz="1700" dirty="0">
                <a:latin typeface="Comic Sans MS" panose="030F0702030302020204" pitchFamily="66" charset="0"/>
              </a:rPr>
              <a:t>.</a:t>
            </a:r>
          </a:p>
          <a:p>
            <a:pPr marL="0" indent="0">
              <a:buNone/>
            </a:pPr>
            <a:endParaRPr lang="en-GB" sz="1700" dirty="0">
              <a:latin typeface="Comic Sans MS" panose="030F0702030302020204" pitchFamily="66" charset="0"/>
            </a:endParaRPr>
          </a:p>
          <a:p>
            <a:pPr marL="0" indent="0">
              <a:buNone/>
            </a:pPr>
            <a:r>
              <a:rPr lang="en-GB" sz="1700" dirty="0">
                <a:latin typeface="Comic Sans MS" panose="030F0702030302020204" pitchFamily="66" charset="0"/>
              </a:rPr>
              <a:t>The spellings will be uploaded as a booklet onto the class page of the school website – these recap key KS2 patterns and rules. </a:t>
            </a:r>
          </a:p>
          <a:p>
            <a:pPr marL="0" indent="0">
              <a:buNone/>
            </a:pPr>
            <a:endParaRPr lang="en-GB" sz="1700" dirty="0">
              <a:latin typeface="Comic Sans MS" panose="030F0702030302020204" pitchFamily="66" charset="0"/>
            </a:endParaRPr>
          </a:p>
          <a:p>
            <a:pPr>
              <a:lnSpc>
                <a:spcPct val="90000"/>
              </a:lnSpc>
            </a:pPr>
            <a:r>
              <a:rPr lang="en-GB" sz="1700" dirty="0">
                <a:latin typeface="Comic Sans MS" panose="030F0702030302020204" pitchFamily="66" charset="0"/>
              </a:rPr>
              <a:t>Each Friday, we will be doing some dictation written exercises using 5 of the 10 spellings given each week. This is to help embed and monitor their progress. </a:t>
            </a:r>
          </a:p>
          <a:p>
            <a:pPr algn="ctr"/>
            <a:endParaRPr lang="en-GB" dirty="0">
              <a:latin typeface="Comic Sans MS" panose="030F0702030302020204" pitchFamily="66" charset="0"/>
            </a:endParaRPr>
          </a:p>
        </p:txBody>
      </p:sp>
      <p:sp>
        <p:nvSpPr>
          <p:cNvPr id="9" name="Title 1">
            <a:extLst>
              <a:ext uri="{FF2B5EF4-FFF2-40B4-BE49-F238E27FC236}">
                <a16:creationId xmlns:a16="http://schemas.microsoft.com/office/drawing/2014/main" id="{FE962087-0E7D-39B4-3443-38C33E78ED18}"/>
              </a:ext>
            </a:extLst>
          </p:cNvPr>
          <p:cNvSpPr>
            <a:spLocks noGrp="1"/>
          </p:cNvSpPr>
          <p:nvPr>
            <p:ph type="title"/>
          </p:nvPr>
        </p:nvSpPr>
        <p:spPr>
          <a:xfrm>
            <a:off x="307968" y="361614"/>
            <a:ext cx="10426293" cy="1325563"/>
          </a:xfrm>
        </p:spPr>
        <p:txBody>
          <a:bodyPr/>
          <a:lstStyle/>
          <a:p>
            <a:r>
              <a:rPr lang="en-GB" dirty="0">
                <a:latin typeface="Comic Sans MS" panose="030F0702030302020204" pitchFamily="66" charset="0"/>
              </a:rPr>
              <a:t>Homework:</a:t>
            </a:r>
          </a:p>
        </p:txBody>
      </p:sp>
    </p:spTree>
    <p:extLst>
      <p:ext uri="{BB962C8B-B14F-4D97-AF65-F5344CB8AC3E}">
        <p14:creationId xmlns:p14="http://schemas.microsoft.com/office/powerpoint/2010/main" val="11021257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0DEF7B-7A1A-79A2-D0EF-80CEC9C7AA9A}"/>
              </a:ext>
            </a:extLst>
          </p:cNvPr>
          <p:cNvSpPr>
            <a:spLocks noGrp="1"/>
          </p:cNvSpPr>
          <p:nvPr>
            <p:ph sz="half" idx="2"/>
          </p:nvPr>
        </p:nvSpPr>
        <p:spPr>
          <a:xfrm>
            <a:off x="1316866" y="1292605"/>
            <a:ext cx="10318543" cy="4272790"/>
          </a:xfrm>
        </p:spPr>
        <p:txBody>
          <a:bodyPr>
            <a:normAutofit fontScale="85000" lnSpcReduction="10000"/>
          </a:bodyPr>
          <a:lstStyle/>
          <a:p>
            <a:pPr marL="0" indent="0" fontAlgn="t">
              <a:buNone/>
            </a:pPr>
            <a:r>
              <a:rPr lang="en-GB" b="1" u="sng" dirty="0">
                <a:latin typeface="Comic Sans MS" panose="030F0702030302020204" pitchFamily="66" charset="0"/>
              </a:rPr>
              <a:t>Times tables</a:t>
            </a:r>
            <a:endParaRPr lang="en-GB" dirty="0">
              <a:latin typeface="Comic Sans MS" panose="030F0702030302020204" pitchFamily="66" charset="0"/>
            </a:endParaRPr>
          </a:p>
          <a:p>
            <a:pPr fontAlgn="t"/>
            <a:r>
              <a:rPr lang="en-GB" dirty="0">
                <a:latin typeface="Comic Sans MS" panose="030F0702030302020204" pitchFamily="66" charset="0"/>
              </a:rPr>
              <a:t>To start, all the children will focus on the following tables: 2, 5, 10, 3, 4 and 11. Every Friday, the children will have a timed times tables mix test. They will get 10 seconds to answer the question.</a:t>
            </a:r>
          </a:p>
          <a:p>
            <a:pPr fontAlgn="t"/>
            <a:r>
              <a:rPr lang="en-GB" dirty="0">
                <a:latin typeface="Comic Sans MS" panose="030F0702030302020204" pitchFamily="66" charset="0"/>
              </a:rPr>
              <a:t>All children have different learning styles. Some are very good at skip counting for example 2,4 6, 8…. Other children might need it more visually, so display the times tables around the house. Finally, some children might benefit from learning it like a song.  We will try this in class, but you can do this at home too.</a:t>
            </a:r>
          </a:p>
          <a:p>
            <a:pPr fontAlgn="t"/>
            <a:r>
              <a:rPr lang="en-GB" dirty="0">
                <a:latin typeface="Comic Sans MS" panose="030F0702030302020204" pitchFamily="66" charset="0"/>
              </a:rPr>
              <a:t>3 times tables: </a:t>
            </a:r>
            <a:r>
              <a:rPr lang="en-GB" dirty="0">
                <a:latin typeface="Comic Sans MS" panose="030F0702030302020204" pitchFamily="66" charset="0"/>
                <a:hlinkClick r:id="rId2"/>
              </a:rPr>
              <a:t>https://www.youtube.com/watch?v=JG8hRwH3JJM</a:t>
            </a:r>
            <a:endParaRPr lang="en-GB" dirty="0">
              <a:latin typeface="Comic Sans MS" panose="030F0702030302020204" pitchFamily="66" charset="0"/>
            </a:endParaRPr>
          </a:p>
          <a:p>
            <a:pPr fontAlgn="t"/>
            <a:r>
              <a:rPr lang="en-GB" dirty="0">
                <a:latin typeface="Comic Sans MS" panose="030F0702030302020204" pitchFamily="66" charset="0"/>
              </a:rPr>
              <a:t>4 times tables: </a:t>
            </a:r>
            <a:r>
              <a:rPr lang="en-GB" dirty="0">
                <a:latin typeface="Comic Sans MS" panose="030F0702030302020204" pitchFamily="66" charset="0"/>
                <a:hlinkClick r:id="rId3"/>
              </a:rPr>
              <a:t>https://www.youtube.com/watch?v=TMdE6ghY4CE</a:t>
            </a: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spTree>
    <p:extLst>
      <p:ext uri="{BB962C8B-B14F-4D97-AF65-F5344CB8AC3E}">
        <p14:creationId xmlns:p14="http://schemas.microsoft.com/office/powerpoint/2010/main" val="27848551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6D2F9-A66E-149A-D7E2-05A4A1F6EF22}"/>
              </a:ext>
            </a:extLst>
          </p:cNvPr>
          <p:cNvSpPr>
            <a:spLocks noGrp="1"/>
          </p:cNvSpPr>
          <p:nvPr>
            <p:ph type="title"/>
          </p:nvPr>
        </p:nvSpPr>
        <p:spPr>
          <a:xfrm>
            <a:off x="685800" y="325731"/>
            <a:ext cx="10515600" cy="844826"/>
          </a:xfrm>
        </p:spPr>
        <p:txBody>
          <a:bodyPr/>
          <a:lstStyle/>
          <a:p>
            <a:pPr algn="ctr"/>
            <a:r>
              <a:rPr lang="en-GB" dirty="0"/>
              <a:t>Belongings:</a:t>
            </a:r>
          </a:p>
        </p:txBody>
      </p:sp>
      <p:pic>
        <p:nvPicPr>
          <p:cNvPr id="6" name="Picture 5">
            <a:extLst>
              <a:ext uri="{FF2B5EF4-FFF2-40B4-BE49-F238E27FC236}">
                <a16:creationId xmlns:a16="http://schemas.microsoft.com/office/drawing/2014/main" id="{A99EB900-080F-D710-BCD3-F39FFDB658A6}"/>
              </a:ext>
            </a:extLst>
          </p:cNvPr>
          <p:cNvPicPr>
            <a:picLocks noChangeAspect="1"/>
          </p:cNvPicPr>
          <p:nvPr/>
        </p:nvPicPr>
        <p:blipFill>
          <a:blip r:embed="rId2"/>
          <a:stretch>
            <a:fillRect/>
          </a:stretch>
        </p:blipFill>
        <p:spPr>
          <a:xfrm>
            <a:off x="3230880" y="1165804"/>
            <a:ext cx="5247612" cy="2378738"/>
          </a:xfrm>
          <a:prstGeom prst="rect">
            <a:avLst/>
          </a:prstGeom>
        </p:spPr>
      </p:pic>
      <p:sp>
        <p:nvSpPr>
          <p:cNvPr id="8" name="TextBox 7">
            <a:extLst>
              <a:ext uri="{FF2B5EF4-FFF2-40B4-BE49-F238E27FC236}">
                <a16:creationId xmlns:a16="http://schemas.microsoft.com/office/drawing/2014/main" id="{7A360F20-4DE7-5850-7495-F6CC2FC895FF}"/>
              </a:ext>
            </a:extLst>
          </p:cNvPr>
          <p:cNvSpPr txBox="1"/>
          <p:nvPr/>
        </p:nvSpPr>
        <p:spPr>
          <a:xfrm>
            <a:off x="1196326" y="3532911"/>
            <a:ext cx="9316720" cy="2677656"/>
          </a:xfrm>
          <a:prstGeom prst="rect">
            <a:avLst/>
          </a:prstGeom>
          <a:noFill/>
        </p:spPr>
        <p:txBody>
          <a:bodyPr wrap="square">
            <a:spAutoFit/>
          </a:bodyPr>
          <a:lstStyle/>
          <a:p>
            <a:pPr marL="285750" indent="-285750">
              <a:buFont typeface="Arial" panose="020B0604020202020204" pitchFamily="34" charset="0"/>
              <a:buChar char="•"/>
            </a:pPr>
            <a:r>
              <a:rPr lang="en-GB" sz="2400" dirty="0">
                <a:latin typeface="Comic Sans MS" panose="030F0702030302020204" pitchFamily="66" charset="0"/>
              </a:rPr>
              <a:t>Aprons – please provide an oversized old shirt that can be used as an apron. To be kept in lockers. </a:t>
            </a:r>
          </a:p>
          <a:p>
            <a:pPr marL="285750" indent="-285750">
              <a:buFont typeface="Arial" panose="020B0604020202020204" pitchFamily="34" charset="0"/>
              <a:buChar char="•"/>
            </a:pPr>
            <a:r>
              <a:rPr lang="en-GB" sz="2400" dirty="0">
                <a:latin typeface="Comic Sans MS" panose="030F0702030302020204" pitchFamily="66" charset="0"/>
              </a:rPr>
              <a:t>Water bottles are to be taken home at the end of the day – remind your children to be responsible for them please.</a:t>
            </a:r>
          </a:p>
          <a:p>
            <a:pPr marL="285750" indent="-285750">
              <a:buFont typeface="Arial" panose="020B0604020202020204" pitchFamily="34" charset="0"/>
              <a:buChar char="•"/>
            </a:pPr>
            <a:r>
              <a:rPr lang="en-GB" sz="2400" dirty="0">
                <a:latin typeface="Comic Sans MS" panose="030F0702030302020204" pitchFamily="66" charset="0"/>
              </a:rPr>
              <a:t>PE kits – </a:t>
            </a:r>
            <a:r>
              <a:rPr lang="en-GB" sz="2400" b="1" dirty="0">
                <a:latin typeface="Comic Sans MS" panose="030F0702030302020204" pitchFamily="66" charset="0"/>
              </a:rPr>
              <a:t>please can the children come into school wearing their kits on Tuesdays and Thursdays.</a:t>
            </a:r>
            <a:endParaRPr lang="en-GB" sz="2400" dirty="0">
              <a:latin typeface="Comic Sans MS" panose="030F0702030302020204" pitchFamily="66" charset="0"/>
            </a:endParaRPr>
          </a:p>
          <a:p>
            <a:pPr marL="285750" indent="-285750">
              <a:buFont typeface="Arial" panose="020B0604020202020204" pitchFamily="34" charset="0"/>
              <a:buChar char="•"/>
            </a:pPr>
            <a:r>
              <a:rPr lang="en-GB" sz="2400" dirty="0">
                <a:latin typeface="Comic Sans MS" panose="030F0702030302020204" pitchFamily="66" charset="0"/>
              </a:rPr>
              <a:t>Please try to name your children’s clothes to avoid issues.</a:t>
            </a:r>
          </a:p>
        </p:txBody>
      </p:sp>
    </p:spTree>
    <p:extLst>
      <p:ext uri="{BB962C8B-B14F-4D97-AF65-F5344CB8AC3E}">
        <p14:creationId xmlns:p14="http://schemas.microsoft.com/office/powerpoint/2010/main" val="1117960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DA918-C1DA-131A-38B8-08B125F07817}"/>
              </a:ext>
            </a:extLst>
          </p:cNvPr>
          <p:cNvSpPr>
            <a:spLocks noGrp="1"/>
          </p:cNvSpPr>
          <p:nvPr>
            <p:ph type="title"/>
          </p:nvPr>
        </p:nvSpPr>
        <p:spPr>
          <a:xfrm>
            <a:off x="4008120" y="748144"/>
            <a:ext cx="10515600" cy="844826"/>
          </a:xfrm>
        </p:spPr>
        <p:txBody>
          <a:bodyPr/>
          <a:lstStyle/>
          <a:p>
            <a:r>
              <a:rPr lang="en-GB" dirty="0"/>
              <a:t>Healthy snacks </a:t>
            </a:r>
          </a:p>
        </p:txBody>
      </p:sp>
      <p:sp>
        <p:nvSpPr>
          <p:cNvPr id="3" name="Content Placeholder 2">
            <a:extLst>
              <a:ext uri="{FF2B5EF4-FFF2-40B4-BE49-F238E27FC236}">
                <a16:creationId xmlns:a16="http://schemas.microsoft.com/office/drawing/2014/main" id="{86C46698-3336-04D1-65CD-39A190A5C657}"/>
              </a:ext>
            </a:extLst>
          </p:cNvPr>
          <p:cNvSpPr>
            <a:spLocks noGrp="1"/>
          </p:cNvSpPr>
          <p:nvPr>
            <p:ph sz="half" idx="1"/>
          </p:nvPr>
        </p:nvSpPr>
        <p:spPr>
          <a:xfrm>
            <a:off x="1539240" y="1804063"/>
            <a:ext cx="9392920" cy="2558273"/>
          </a:xfrm>
        </p:spPr>
        <p:txBody>
          <a:bodyPr/>
          <a:lstStyle/>
          <a:p>
            <a:r>
              <a:rPr lang="en-GB" dirty="0">
                <a:latin typeface="Comic Sans MS" panose="030F0702030302020204" pitchFamily="66" charset="0"/>
              </a:rPr>
              <a:t>Please provide a healthy nut-free snack to be eaten at breaktime. </a:t>
            </a:r>
          </a:p>
        </p:txBody>
      </p:sp>
      <p:pic>
        <p:nvPicPr>
          <p:cNvPr id="6" name="Picture 5">
            <a:extLst>
              <a:ext uri="{FF2B5EF4-FFF2-40B4-BE49-F238E27FC236}">
                <a16:creationId xmlns:a16="http://schemas.microsoft.com/office/drawing/2014/main" id="{26F73746-D20B-85CD-8FF4-F9511D6CCF0E}"/>
              </a:ext>
            </a:extLst>
          </p:cNvPr>
          <p:cNvPicPr>
            <a:picLocks noChangeAspect="1"/>
          </p:cNvPicPr>
          <p:nvPr/>
        </p:nvPicPr>
        <p:blipFill>
          <a:blip r:embed="rId2"/>
          <a:stretch>
            <a:fillRect/>
          </a:stretch>
        </p:blipFill>
        <p:spPr>
          <a:xfrm>
            <a:off x="4139649" y="2572028"/>
            <a:ext cx="3912702" cy="3238290"/>
          </a:xfrm>
          <a:prstGeom prst="rect">
            <a:avLst/>
          </a:prstGeom>
        </p:spPr>
      </p:pic>
    </p:spTree>
    <p:extLst>
      <p:ext uri="{BB962C8B-B14F-4D97-AF65-F5344CB8AC3E}">
        <p14:creationId xmlns:p14="http://schemas.microsoft.com/office/powerpoint/2010/main" val="1217677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BD838B5-AADB-6953-596A-1860DCAAA5D0}"/>
              </a:ext>
            </a:extLst>
          </p:cNvPr>
          <p:cNvSpPr>
            <a:spLocks noGrp="1"/>
          </p:cNvSpPr>
          <p:nvPr>
            <p:ph type="title"/>
          </p:nvPr>
        </p:nvSpPr>
        <p:spPr>
          <a:xfrm>
            <a:off x="715841" y="1383413"/>
            <a:ext cx="10791153" cy="1018033"/>
          </a:xfrm>
        </p:spPr>
        <p:txBody>
          <a:bodyPr>
            <a:normAutofit/>
          </a:bodyPr>
          <a:lstStyle/>
          <a:p>
            <a:pPr algn="ctr"/>
            <a:r>
              <a:rPr lang="en-US" dirty="0">
                <a:latin typeface="Comic Sans MS" panose="030F0702030302020204" pitchFamily="66" charset="0"/>
              </a:rPr>
              <a:t>Rewards and Sanctions</a:t>
            </a:r>
          </a:p>
        </p:txBody>
      </p:sp>
      <p:sp>
        <p:nvSpPr>
          <p:cNvPr id="5" name="Content Placeholder 5">
            <a:extLst>
              <a:ext uri="{FF2B5EF4-FFF2-40B4-BE49-F238E27FC236}">
                <a16:creationId xmlns:a16="http://schemas.microsoft.com/office/drawing/2014/main" id="{F32EE8ED-FA8D-A853-8DD4-900AFE975B85}"/>
              </a:ext>
            </a:extLst>
          </p:cNvPr>
          <p:cNvSpPr txBox="1">
            <a:spLocks/>
          </p:cNvSpPr>
          <p:nvPr/>
        </p:nvSpPr>
        <p:spPr>
          <a:xfrm>
            <a:off x="1005834" y="3271092"/>
            <a:ext cx="4175766" cy="303505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1600"/>
              </a:spcBef>
              <a:buFont typeface="Arial" panose="020B0604020202020204" pitchFamily="34" charset="0"/>
              <a:buNone/>
            </a:pPr>
            <a:r>
              <a:rPr lang="en-GB" b="1" dirty="0">
                <a:latin typeface="Comic Sans MS" panose="030F0702030302020204" pitchFamily="66" charset="0"/>
                <a:ea typeface="Open Sans"/>
                <a:cs typeface="Open Sans"/>
                <a:sym typeface="Open Sans"/>
              </a:rPr>
              <a:t>Rewards</a:t>
            </a:r>
          </a:p>
          <a:p>
            <a:pPr marL="609585" indent="-457189">
              <a:spcBef>
                <a:spcPts val="1600"/>
              </a:spcBef>
              <a:buSzPts val="1800"/>
              <a:buFont typeface="Open Sans Medium"/>
              <a:buChar char="❖"/>
            </a:pPr>
            <a:r>
              <a:rPr lang="en-GB" dirty="0">
                <a:latin typeface="Comic Sans MS" panose="030F0702030302020204" pitchFamily="66" charset="0"/>
                <a:ea typeface="Open Sans Medium"/>
                <a:cs typeface="Open Sans Medium"/>
                <a:sym typeface="Open Sans Medium"/>
              </a:rPr>
              <a:t>Verbal Praise</a:t>
            </a:r>
          </a:p>
          <a:p>
            <a:pPr marL="609585" indent="-457189">
              <a:spcBef>
                <a:spcPts val="0"/>
              </a:spcBef>
              <a:buSzPts val="1800"/>
              <a:buFont typeface="Open Sans Medium"/>
              <a:buChar char="❖"/>
            </a:pPr>
            <a:r>
              <a:rPr lang="en-GB" dirty="0">
                <a:latin typeface="Comic Sans MS" panose="030F0702030302020204" pitchFamily="66" charset="0"/>
                <a:ea typeface="Open Sans Medium"/>
                <a:cs typeface="Open Sans Medium"/>
                <a:sym typeface="Open Sans Medium"/>
              </a:rPr>
              <a:t>Class Dojo points</a:t>
            </a:r>
          </a:p>
          <a:p>
            <a:pPr marL="609585" indent="-457189">
              <a:spcBef>
                <a:spcPts val="0"/>
              </a:spcBef>
              <a:buSzPts val="1800"/>
              <a:buFont typeface="Open Sans Medium"/>
              <a:buChar char="❖"/>
            </a:pPr>
            <a:r>
              <a:rPr lang="en-GB" dirty="0">
                <a:latin typeface="Comic Sans MS" panose="030F0702030302020204" pitchFamily="66" charset="0"/>
                <a:ea typeface="Open Sans Medium"/>
                <a:cs typeface="Open Sans Medium"/>
                <a:sym typeface="Open Sans Medium"/>
              </a:rPr>
              <a:t>Sharing work with SLT</a:t>
            </a:r>
          </a:p>
          <a:p>
            <a:pPr marL="609585" indent="-457189">
              <a:spcBef>
                <a:spcPts val="0"/>
              </a:spcBef>
              <a:buSzPts val="1800"/>
              <a:buFont typeface="Open Sans Medium"/>
              <a:buChar char="❖"/>
            </a:pPr>
            <a:r>
              <a:rPr lang="en-GB" dirty="0">
                <a:latin typeface="Comic Sans MS" panose="030F0702030302020204" pitchFamily="66" charset="0"/>
                <a:ea typeface="Open Sans Medium"/>
                <a:cs typeface="Open Sans Medium"/>
                <a:sym typeface="Open Sans Medium"/>
              </a:rPr>
              <a:t>Star of the day/ week</a:t>
            </a:r>
          </a:p>
        </p:txBody>
      </p:sp>
      <p:sp>
        <p:nvSpPr>
          <p:cNvPr id="6" name="Content Placeholder 7">
            <a:extLst>
              <a:ext uri="{FF2B5EF4-FFF2-40B4-BE49-F238E27FC236}">
                <a16:creationId xmlns:a16="http://schemas.microsoft.com/office/drawing/2014/main" id="{F163DD27-D995-ECFB-68D1-988D637E668D}"/>
              </a:ext>
            </a:extLst>
          </p:cNvPr>
          <p:cNvSpPr txBox="1">
            <a:spLocks/>
          </p:cNvSpPr>
          <p:nvPr/>
        </p:nvSpPr>
        <p:spPr>
          <a:xfrm>
            <a:off x="6096002" y="3244436"/>
            <a:ext cx="5389033" cy="303505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Font typeface="Arial" panose="020B0604020202020204" pitchFamily="34" charset="0"/>
              <a:buNone/>
            </a:pPr>
            <a:r>
              <a:rPr lang="en-GB" b="1" dirty="0">
                <a:latin typeface="Comic Sans MS" panose="030F0702030302020204" pitchFamily="66" charset="0"/>
                <a:ea typeface="Open Sans"/>
                <a:cs typeface="Open Sans"/>
                <a:sym typeface="Open Sans"/>
              </a:rPr>
              <a:t>Sanctions</a:t>
            </a:r>
          </a:p>
          <a:p>
            <a:pPr marL="609585" indent="-457189">
              <a:spcBef>
                <a:spcPts val="1600"/>
              </a:spcBef>
              <a:buSzPts val="1800"/>
              <a:buFont typeface="Open Sans Medium"/>
              <a:buChar char="❖"/>
            </a:pPr>
            <a:r>
              <a:rPr lang="en-GB" dirty="0">
                <a:latin typeface="Comic Sans MS" panose="030F0702030302020204" pitchFamily="66" charset="0"/>
                <a:ea typeface="Open Sans Medium"/>
                <a:cs typeface="Open Sans Medium"/>
                <a:sym typeface="Open Sans Medium"/>
              </a:rPr>
              <a:t>Reminder</a:t>
            </a:r>
          </a:p>
          <a:p>
            <a:pPr marL="609585" indent="-457189">
              <a:spcBef>
                <a:spcPts val="0"/>
              </a:spcBef>
              <a:buSzPts val="1800"/>
              <a:buFont typeface="Open Sans Medium"/>
              <a:buChar char="❖"/>
            </a:pPr>
            <a:r>
              <a:rPr lang="en-GB" dirty="0">
                <a:latin typeface="Comic Sans MS" panose="030F0702030302020204" pitchFamily="66" charset="0"/>
                <a:ea typeface="Open Sans Medium"/>
                <a:cs typeface="Open Sans Medium"/>
                <a:sym typeface="Open Sans Medium"/>
              </a:rPr>
              <a:t>Warning</a:t>
            </a:r>
          </a:p>
          <a:p>
            <a:pPr marL="609585" indent="-457189">
              <a:spcBef>
                <a:spcPts val="0"/>
              </a:spcBef>
              <a:buSzPts val="1800"/>
              <a:buFont typeface="Open Sans Medium"/>
              <a:buChar char="❖"/>
            </a:pPr>
            <a:r>
              <a:rPr lang="en-GB" dirty="0">
                <a:latin typeface="Comic Sans MS" panose="030F0702030302020204" pitchFamily="66" charset="0"/>
                <a:ea typeface="Open Sans Medium"/>
                <a:cs typeface="Open Sans Medium"/>
                <a:sym typeface="Open Sans Medium"/>
              </a:rPr>
              <a:t>Reflection with an adult</a:t>
            </a:r>
          </a:p>
        </p:txBody>
      </p:sp>
      <p:sp>
        <p:nvSpPr>
          <p:cNvPr id="7" name="Text Placeholder 9">
            <a:extLst>
              <a:ext uri="{FF2B5EF4-FFF2-40B4-BE49-F238E27FC236}">
                <a16:creationId xmlns:a16="http://schemas.microsoft.com/office/drawing/2014/main" id="{9BBB4485-446E-B1D6-85F4-151A65BDA3BD}"/>
              </a:ext>
            </a:extLst>
          </p:cNvPr>
          <p:cNvSpPr txBox="1">
            <a:spLocks/>
          </p:cNvSpPr>
          <p:nvPr/>
        </p:nvSpPr>
        <p:spPr>
          <a:xfrm>
            <a:off x="950376" y="2489732"/>
            <a:ext cx="10322081" cy="639763"/>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latin typeface="Comic Sans MS" panose="030F0702030302020204" pitchFamily="66" charset="0"/>
                <a:ea typeface="Open Sans"/>
                <a:cs typeface="Open Sans"/>
                <a:sym typeface="Open Sans"/>
              </a:rPr>
              <a:t>Our rules are Be Respectful, Be Responsible and Be Safe.</a:t>
            </a:r>
          </a:p>
          <a:p>
            <a:endParaRPr lang="en-US" dirty="0">
              <a:latin typeface="Comic Sans MS" panose="030F0702030302020204" pitchFamily="66" charset="0"/>
            </a:endParaRPr>
          </a:p>
        </p:txBody>
      </p:sp>
    </p:spTree>
    <p:extLst>
      <p:ext uri="{BB962C8B-B14F-4D97-AF65-F5344CB8AC3E}">
        <p14:creationId xmlns:p14="http://schemas.microsoft.com/office/powerpoint/2010/main" val="7126849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6E79D-12A1-BDD8-9064-850DED838D3A}"/>
              </a:ext>
            </a:extLst>
          </p:cNvPr>
          <p:cNvSpPr>
            <a:spLocks noGrp="1"/>
          </p:cNvSpPr>
          <p:nvPr>
            <p:ph type="title"/>
          </p:nvPr>
        </p:nvSpPr>
        <p:spPr>
          <a:xfrm>
            <a:off x="-84373" y="300120"/>
            <a:ext cx="5181601" cy="1354690"/>
          </a:xfrm>
        </p:spPr>
        <p:txBody>
          <a:bodyPr/>
          <a:lstStyle/>
          <a:p>
            <a:r>
              <a:rPr lang="en-GB" dirty="0">
                <a:latin typeface="Comic Sans MS" panose="030F0702030302020204" pitchFamily="66" charset="0"/>
              </a:rPr>
              <a:t>Consents and Permissions:</a:t>
            </a:r>
          </a:p>
        </p:txBody>
      </p:sp>
      <p:sp>
        <p:nvSpPr>
          <p:cNvPr id="4" name="Picture Placeholder 3">
            <a:extLst>
              <a:ext uri="{FF2B5EF4-FFF2-40B4-BE49-F238E27FC236}">
                <a16:creationId xmlns:a16="http://schemas.microsoft.com/office/drawing/2014/main" id="{0751FD16-A1B3-7BC3-7097-E4DC0E0C3E7F}"/>
              </a:ext>
            </a:extLst>
          </p:cNvPr>
          <p:cNvSpPr>
            <a:spLocks noGrp="1"/>
          </p:cNvSpPr>
          <p:nvPr>
            <p:ph type="pic" sz="quarter" idx="13"/>
          </p:nvPr>
        </p:nvSpPr>
        <p:spPr>
          <a:xfrm>
            <a:off x="741680" y="2092960"/>
            <a:ext cx="10413999" cy="4400550"/>
          </a:xfrm>
        </p:spPr>
        <p:txBody>
          <a:bodyPr/>
          <a:lstStyle/>
          <a:p>
            <a:endParaRPr lang="en-GB" sz="2000" dirty="0">
              <a:latin typeface="Comic Sans MS" panose="030F0702030302020204" pitchFamily="66" charset="0"/>
            </a:endParaRPr>
          </a:p>
          <a:p>
            <a:r>
              <a:rPr lang="en-GB" dirty="0">
                <a:latin typeface="Comic Sans MS" panose="030F0702030302020204" pitchFamily="66" charset="0"/>
              </a:rPr>
              <a:t>Please can you ensure you have logged onto Arbor to complete the form and check all permissions are up-to-date. </a:t>
            </a:r>
          </a:p>
          <a:p>
            <a:endParaRPr lang="en-GB" dirty="0">
              <a:latin typeface="Comic Sans MS" panose="030F0702030302020204" pitchFamily="66" charset="0"/>
            </a:endParaRPr>
          </a:p>
          <a:p>
            <a:r>
              <a:rPr lang="en-GB" dirty="0">
                <a:latin typeface="Comic Sans MS" panose="030F0702030302020204" pitchFamily="66" charset="0"/>
              </a:rPr>
              <a:t>Thank you.</a:t>
            </a:r>
          </a:p>
          <a:p>
            <a:endParaRPr lang="en-GB"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15932811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73475A9-3897-4DE8-2B07-E64A2E909E3C}"/>
              </a:ext>
            </a:extLst>
          </p:cNvPr>
          <p:cNvSpPr>
            <a:spLocks noGrp="1"/>
          </p:cNvSpPr>
          <p:nvPr>
            <p:ph idx="1"/>
          </p:nvPr>
        </p:nvSpPr>
        <p:spPr>
          <a:xfrm>
            <a:off x="3891280" y="335280"/>
            <a:ext cx="7677868" cy="6228080"/>
          </a:xfrm>
        </p:spPr>
        <p:txBody>
          <a:bodyPr>
            <a:normAutofit/>
          </a:bodyPr>
          <a:lstStyle/>
          <a:p>
            <a:pPr algn="ctr"/>
            <a:endParaRPr lang="en-GB" dirty="0">
              <a:latin typeface="Comic Sans MS" panose="030F0702030302020204" pitchFamily="66" charset="0"/>
            </a:endParaRPr>
          </a:p>
          <a:p>
            <a:pPr marL="0" indent="0" algn="ctr">
              <a:buNone/>
            </a:pPr>
            <a:r>
              <a:rPr lang="en-GB" sz="3100" dirty="0">
                <a:latin typeface="Comic Sans MS" panose="030F0702030302020204" pitchFamily="66" charset="0"/>
              </a:rPr>
              <a:t>You will be able to access this PowerPoint on the Year 4 class page on our school website.</a:t>
            </a:r>
          </a:p>
          <a:p>
            <a:pPr marL="0" indent="0" algn="ctr">
              <a:buNone/>
            </a:pPr>
            <a:endParaRPr lang="en-GB" sz="3100" dirty="0">
              <a:latin typeface="Comic Sans MS" panose="030F0702030302020204" pitchFamily="66" charset="0"/>
            </a:endParaRPr>
          </a:p>
          <a:p>
            <a:pPr marL="0" indent="0" algn="ctr">
              <a:buNone/>
            </a:pPr>
            <a:r>
              <a:rPr lang="en-GB" sz="3100" dirty="0">
                <a:latin typeface="Comic Sans MS" panose="030F0702030302020204" pitchFamily="66" charset="0"/>
              </a:rPr>
              <a:t>If you would like to contact me, please ensure that any emails are directed to </a:t>
            </a:r>
            <a:r>
              <a:rPr lang="en-GB" sz="3100" dirty="0">
                <a:latin typeface="Comic Sans MS" panose="030F0702030302020204" pitchFamily="66" charset="0"/>
                <a:hlinkClick r:id="rId2">
                  <a:extLst>
                    <a:ext uri="{A12FA001-AC4F-418D-AE19-62706E023703}">
                      <ahyp:hlinkClr xmlns:ahyp="http://schemas.microsoft.com/office/drawing/2018/hyperlinkcolor" val="tx"/>
                    </a:ext>
                  </a:extLst>
                </a:hlinkClick>
              </a:rPr>
              <a:t>office@whitewaltham.org</a:t>
            </a:r>
            <a:r>
              <a:rPr lang="en-GB" sz="3100" dirty="0">
                <a:latin typeface="Comic Sans MS" panose="030F0702030302020204" pitchFamily="66" charset="0"/>
              </a:rPr>
              <a:t>. </a:t>
            </a:r>
          </a:p>
          <a:p>
            <a:pPr marL="0" indent="0" algn="ctr">
              <a:buNone/>
            </a:pPr>
            <a:endParaRPr lang="en-GB" sz="3100" dirty="0">
              <a:latin typeface="Comic Sans MS" panose="030F0702030302020204" pitchFamily="66" charset="0"/>
            </a:endParaRPr>
          </a:p>
          <a:p>
            <a:pPr marL="0" indent="0" algn="ctr">
              <a:buNone/>
            </a:pPr>
            <a:r>
              <a:rPr lang="en-GB" sz="3100" dirty="0">
                <a:latin typeface="Comic Sans MS" panose="030F0702030302020204" pitchFamily="66" charset="0"/>
              </a:rPr>
              <a:t>I will update the class page each Friday to give you an overview on what we’ve been up to that previous week and to post any upcoming news. </a:t>
            </a:r>
          </a:p>
          <a:p>
            <a:pPr marL="0" indent="0" algn="ctr">
              <a:buNone/>
            </a:pPr>
            <a:endParaRPr lang="en-GB" sz="3100" dirty="0">
              <a:latin typeface="Comic Sans MS" panose="030F0702030302020204" pitchFamily="66" charset="0"/>
            </a:endParaRPr>
          </a:p>
        </p:txBody>
      </p:sp>
      <p:sp>
        <p:nvSpPr>
          <p:cNvPr id="3" name="Title 2">
            <a:extLst>
              <a:ext uri="{FF2B5EF4-FFF2-40B4-BE49-F238E27FC236}">
                <a16:creationId xmlns:a16="http://schemas.microsoft.com/office/drawing/2014/main" id="{1A26BC0C-89B6-57E6-E471-86D2A31CC0A0}"/>
              </a:ext>
            </a:extLst>
          </p:cNvPr>
          <p:cNvSpPr>
            <a:spLocks noGrp="1"/>
          </p:cNvSpPr>
          <p:nvPr>
            <p:ph type="title"/>
          </p:nvPr>
        </p:nvSpPr>
        <p:spPr>
          <a:xfrm>
            <a:off x="311648" y="636384"/>
            <a:ext cx="3309730" cy="2057341"/>
          </a:xfrm>
        </p:spPr>
        <p:txBody>
          <a:bodyPr/>
          <a:lstStyle/>
          <a:p>
            <a:r>
              <a:rPr lang="en-GB" dirty="0">
                <a:solidFill>
                  <a:schemeClr val="bg2"/>
                </a:solidFill>
                <a:latin typeface="Comic Sans MS" panose="030F0702030302020204" pitchFamily="66" charset="0"/>
              </a:rPr>
              <a:t>Questions?</a:t>
            </a:r>
            <a:endParaRPr lang="en-GB" dirty="0">
              <a:solidFill>
                <a:schemeClr val="bg2"/>
              </a:solidFill>
            </a:endParaRPr>
          </a:p>
        </p:txBody>
      </p:sp>
    </p:spTree>
    <p:extLst>
      <p:ext uri="{BB962C8B-B14F-4D97-AF65-F5344CB8AC3E}">
        <p14:creationId xmlns:p14="http://schemas.microsoft.com/office/powerpoint/2010/main" val="2376033440"/>
      </p:ext>
    </p:extLst>
  </p:cSld>
  <p:clrMapOvr>
    <a:masterClrMapping/>
  </p:clrMapOvr>
</p:sld>
</file>

<file path=ppt/theme/theme1.xml><?xml version="1.0" encoding="utf-8"?>
<a:theme xmlns:a="http://schemas.openxmlformats.org/drawingml/2006/main" name="Office Theme">
  <a:themeElements>
    <a:clrScheme name="AHMAT 2">
      <a:dk1>
        <a:srgbClr val="000000"/>
      </a:dk1>
      <a:lt1>
        <a:srgbClr val="FBFFFF"/>
      </a:lt1>
      <a:dk2>
        <a:srgbClr val="3660AA"/>
      </a:dk2>
      <a:lt2>
        <a:srgbClr val="FFFFFF"/>
      </a:lt2>
      <a:accent1>
        <a:srgbClr val="3660AA"/>
      </a:accent1>
      <a:accent2>
        <a:srgbClr val="E7364E"/>
      </a:accent2>
      <a:accent3>
        <a:srgbClr val="FFD301"/>
      </a:accent3>
      <a:accent4>
        <a:srgbClr val="15B439"/>
      </a:accent4>
      <a:accent5>
        <a:srgbClr val="E999EA"/>
      </a:accent5>
      <a:accent6>
        <a:srgbClr val="B857E8"/>
      </a:accent6>
      <a:hlink>
        <a:srgbClr val="000000"/>
      </a:hlink>
      <a:folHlink>
        <a:srgbClr val="FEFF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AE031304-7DE7-554C-88D1-7741B1688CD7}" vid="{965A85A0-E844-A54D-B2F5-6B93729785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10057</TotalTime>
  <Words>1267</Words>
  <Application>Microsoft Office PowerPoint</Application>
  <PresentationFormat>Widescreen</PresentationFormat>
  <Paragraphs>109</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Comic Sans MS</vt:lpstr>
      <vt:lpstr>Helvetica</vt:lpstr>
      <vt:lpstr>Open Sans Medium</vt:lpstr>
      <vt:lpstr>XCCW Joined 4a</vt:lpstr>
      <vt:lpstr>Office Theme</vt:lpstr>
      <vt:lpstr>WW Year 4 - Meet the Teacher</vt:lpstr>
      <vt:lpstr>Adults:</vt:lpstr>
      <vt:lpstr>About Me:</vt:lpstr>
      <vt:lpstr>Curriculum:</vt:lpstr>
      <vt:lpstr>Autumn Key Dates:</vt:lpstr>
      <vt:lpstr>Reading Routes</vt:lpstr>
      <vt:lpstr>Reading Records:</vt:lpstr>
      <vt:lpstr>Year 3 &amp; 4 – Reading Records</vt:lpstr>
      <vt:lpstr>Year 3 &amp; 4 – Reading Records</vt:lpstr>
      <vt:lpstr>Year 3 &amp; 4 – Reading Records</vt:lpstr>
      <vt:lpstr>Homework:</vt:lpstr>
      <vt:lpstr>PowerPoint Presentation</vt:lpstr>
      <vt:lpstr>Belongings:</vt:lpstr>
      <vt:lpstr>Healthy snacks </vt:lpstr>
      <vt:lpstr>Rewards and Sanctions</vt:lpstr>
      <vt:lpstr>Consents and Permissions: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Safeguarding &amp; Child Protection</dc:title>
  <dc:creator>Nichole Bourner</dc:creator>
  <cp:lastModifiedBy>Jet Winsbury</cp:lastModifiedBy>
  <cp:revision>25</cp:revision>
  <dcterms:created xsi:type="dcterms:W3CDTF">2022-08-31T20:29:16Z</dcterms:created>
  <dcterms:modified xsi:type="dcterms:W3CDTF">2026-09-08T10:45:03Z</dcterms:modified>
</cp:coreProperties>
</file>